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4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132FF-662A-4BCD-A6D7-4D6FEC12B8A6}" type="doc">
      <dgm:prSet loTypeId="urn:microsoft.com/office/officeart/2005/8/layout/venn2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A88303-B1D6-49CF-8F6F-8451896F3824}">
      <dgm:prSet phldrT="[Text]" custT="1"/>
      <dgm:spPr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r>
            <a:rPr lang="en-US" sz="2000" b="1" dirty="0">
              <a:solidFill>
                <a:srgbClr val="C00000"/>
              </a:solidFill>
            </a:rPr>
            <a:t>HABITAT 4</a:t>
          </a:r>
        </a:p>
      </dgm:t>
    </dgm:pt>
    <dgm:pt modelId="{774EB642-33F7-4471-8375-113981907747}" type="parTrans" cxnId="{0D51B0DE-0AFC-4DFC-9A77-6A3B06AD08C8}">
      <dgm:prSet/>
      <dgm:spPr/>
      <dgm:t>
        <a:bodyPr/>
        <a:lstStyle/>
        <a:p>
          <a:endParaRPr lang="en-US"/>
        </a:p>
      </dgm:t>
    </dgm:pt>
    <dgm:pt modelId="{EAF6EC85-1694-4C85-AA0F-59D97A7A1D61}" type="sibTrans" cxnId="{0D51B0DE-0AFC-4DFC-9A77-6A3B06AD08C8}">
      <dgm:prSet/>
      <dgm:spPr/>
      <dgm:t>
        <a:bodyPr/>
        <a:lstStyle/>
        <a:p>
          <a:endParaRPr lang="en-US"/>
        </a:p>
      </dgm:t>
    </dgm:pt>
    <dgm:pt modelId="{304A823E-E4CD-45AD-A5CB-16457F4769AC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sz="2000" b="1" dirty="0">
              <a:solidFill>
                <a:srgbClr val="C00000"/>
              </a:solidFill>
            </a:rPr>
            <a:t>HABITAT 3</a:t>
          </a:r>
        </a:p>
      </dgm:t>
    </dgm:pt>
    <dgm:pt modelId="{124367F7-2E62-493E-9DC5-E4A08D17A5CA}" type="parTrans" cxnId="{25B34843-0B21-4C6D-8AA4-C873FA839C0B}">
      <dgm:prSet/>
      <dgm:spPr/>
      <dgm:t>
        <a:bodyPr/>
        <a:lstStyle/>
        <a:p>
          <a:endParaRPr lang="en-US"/>
        </a:p>
      </dgm:t>
    </dgm:pt>
    <dgm:pt modelId="{AFF6990C-D7EF-4A29-86BC-4EB72372B67C}" type="sibTrans" cxnId="{25B34843-0B21-4C6D-8AA4-C873FA839C0B}">
      <dgm:prSet/>
      <dgm:spPr/>
      <dgm:t>
        <a:bodyPr/>
        <a:lstStyle/>
        <a:p>
          <a:endParaRPr lang="en-US"/>
        </a:p>
      </dgm:t>
    </dgm:pt>
    <dgm:pt modelId="{EF2F1A49-390C-4BAA-8AE7-561A5FF1B964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b="1" dirty="0">
              <a:solidFill>
                <a:srgbClr val="C00000"/>
              </a:solidFill>
              <a:latin typeface="Arial Black" panose="020B0A04020102020204" pitchFamily="34" charset="0"/>
            </a:rPr>
            <a:t>HABITAT 2</a:t>
          </a:r>
        </a:p>
      </dgm:t>
    </dgm:pt>
    <dgm:pt modelId="{BDF04108-40B7-4A44-8CD5-C87DEBFCDE57}" type="parTrans" cxnId="{D6FDA9C3-D708-4C3F-8808-2554CB60F329}">
      <dgm:prSet/>
      <dgm:spPr/>
      <dgm:t>
        <a:bodyPr/>
        <a:lstStyle/>
        <a:p>
          <a:endParaRPr lang="en-US"/>
        </a:p>
      </dgm:t>
    </dgm:pt>
    <dgm:pt modelId="{B4F14626-6BAF-489D-9ECB-4F93F64BB6A9}" type="sibTrans" cxnId="{D6FDA9C3-D708-4C3F-8808-2554CB60F329}">
      <dgm:prSet/>
      <dgm:spPr/>
      <dgm:t>
        <a:bodyPr/>
        <a:lstStyle/>
        <a:p>
          <a:endParaRPr lang="en-US"/>
        </a:p>
      </dgm:t>
    </dgm:pt>
    <dgm:pt modelId="{EE3AAAAD-EF76-4D67-9522-0DEE00ECDCC4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en-US" sz="14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endParaRPr lang="en-US" sz="14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endParaRPr lang="en-US" sz="14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r>
            <a:rPr lang="en-US" sz="1400" dirty="0">
              <a:solidFill>
                <a:srgbClr val="C00000"/>
              </a:solidFill>
              <a:latin typeface="Arial Black" panose="020B0A04020102020204" pitchFamily="34" charset="0"/>
            </a:rPr>
            <a:t>HABITAT  </a:t>
          </a:r>
          <a:r>
            <a:rPr lang="en-US" sz="1600" dirty="0">
              <a:solidFill>
                <a:srgbClr val="002060"/>
              </a:solidFill>
              <a:latin typeface="Arial Black" panose="020B0A04020102020204" pitchFamily="34" charset="0"/>
            </a:rPr>
            <a:t>Address of the organism</a:t>
          </a:r>
        </a:p>
      </dgm:t>
    </dgm:pt>
    <dgm:pt modelId="{FDEF0877-4BA8-42D8-B690-553E93354165}" type="parTrans" cxnId="{945991E0-7428-490B-B806-B2736D3F309B}">
      <dgm:prSet/>
      <dgm:spPr/>
      <dgm:t>
        <a:bodyPr/>
        <a:lstStyle/>
        <a:p>
          <a:endParaRPr lang="en-US"/>
        </a:p>
      </dgm:t>
    </dgm:pt>
    <dgm:pt modelId="{DE813F62-DD57-4187-9470-BA66CA1A85DE}" type="sibTrans" cxnId="{945991E0-7428-490B-B806-B2736D3F309B}">
      <dgm:prSet/>
      <dgm:spPr/>
      <dgm:t>
        <a:bodyPr/>
        <a:lstStyle/>
        <a:p>
          <a:endParaRPr lang="en-US"/>
        </a:p>
      </dgm:t>
    </dgm:pt>
    <dgm:pt modelId="{CE2B0A2A-5F88-4320-A5F9-AFF9398BF0CD}" type="pres">
      <dgm:prSet presAssocID="{6F8132FF-662A-4BCD-A6D7-4D6FEC12B8A6}" presName="Name0" presStyleCnt="0">
        <dgm:presLayoutVars>
          <dgm:chMax val="7"/>
          <dgm:resizeHandles val="exact"/>
        </dgm:presLayoutVars>
      </dgm:prSet>
      <dgm:spPr/>
    </dgm:pt>
    <dgm:pt modelId="{79AA46BB-101A-4AFC-895C-36DCBF8122DA}" type="pres">
      <dgm:prSet presAssocID="{6F8132FF-662A-4BCD-A6D7-4D6FEC12B8A6}" presName="comp1" presStyleCnt="0"/>
      <dgm:spPr/>
    </dgm:pt>
    <dgm:pt modelId="{519FE695-85EE-4290-A42A-B1582F1E655C}" type="pres">
      <dgm:prSet presAssocID="{6F8132FF-662A-4BCD-A6D7-4D6FEC12B8A6}" presName="circle1" presStyleLbl="node1" presStyleIdx="0" presStyleCnt="4" custLinFactNeighborX="3480" custLinFactNeighborY="-522"/>
      <dgm:spPr/>
    </dgm:pt>
    <dgm:pt modelId="{6FF7E927-BA40-4F1F-9FAC-B125D1F617DA}" type="pres">
      <dgm:prSet presAssocID="{6F8132FF-662A-4BCD-A6D7-4D6FEC12B8A6}" presName="c1text" presStyleLbl="node1" presStyleIdx="0" presStyleCnt="4">
        <dgm:presLayoutVars>
          <dgm:bulletEnabled val="1"/>
        </dgm:presLayoutVars>
      </dgm:prSet>
      <dgm:spPr/>
    </dgm:pt>
    <dgm:pt modelId="{CE7B59B0-9068-411C-9C98-4E60F632FC0F}" type="pres">
      <dgm:prSet presAssocID="{6F8132FF-662A-4BCD-A6D7-4D6FEC12B8A6}" presName="comp2" presStyleCnt="0"/>
      <dgm:spPr/>
    </dgm:pt>
    <dgm:pt modelId="{AAC00186-862F-4804-82C3-DE1508EBC112}" type="pres">
      <dgm:prSet presAssocID="{6F8132FF-662A-4BCD-A6D7-4D6FEC12B8A6}" presName="circle2" presStyleLbl="node1" presStyleIdx="1" presStyleCnt="4" custLinFactNeighborX="-218" custLinFactNeighborY="-435"/>
      <dgm:spPr/>
    </dgm:pt>
    <dgm:pt modelId="{E06D7065-375F-40E7-A4B2-162BA57E63B4}" type="pres">
      <dgm:prSet presAssocID="{6F8132FF-662A-4BCD-A6D7-4D6FEC12B8A6}" presName="c2text" presStyleLbl="node1" presStyleIdx="1" presStyleCnt="4">
        <dgm:presLayoutVars>
          <dgm:bulletEnabled val="1"/>
        </dgm:presLayoutVars>
      </dgm:prSet>
      <dgm:spPr/>
    </dgm:pt>
    <dgm:pt modelId="{882A2780-BAE8-42AA-ADDE-B53C9449A68F}" type="pres">
      <dgm:prSet presAssocID="{6F8132FF-662A-4BCD-A6D7-4D6FEC12B8A6}" presName="comp3" presStyleCnt="0"/>
      <dgm:spPr/>
    </dgm:pt>
    <dgm:pt modelId="{8392F1C7-D7E5-4C78-AAB4-91FC8E6189B8}" type="pres">
      <dgm:prSet presAssocID="{6F8132FF-662A-4BCD-A6D7-4D6FEC12B8A6}" presName="circle3" presStyleLbl="node1" presStyleIdx="2" presStyleCnt="4" custLinFactNeighborX="2442" custLinFactNeighborY="-248"/>
      <dgm:spPr/>
    </dgm:pt>
    <dgm:pt modelId="{F56187DD-7767-48D1-813A-B8FB07CE53A1}" type="pres">
      <dgm:prSet presAssocID="{6F8132FF-662A-4BCD-A6D7-4D6FEC12B8A6}" presName="c3text" presStyleLbl="node1" presStyleIdx="2" presStyleCnt="4">
        <dgm:presLayoutVars>
          <dgm:bulletEnabled val="1"/>
        </dgm:presLayoutVars>
      </dgm:prSet>
      <dgm:spPr/>
    </dgm:pt>
    <dgm:pt modelId="{181F62EE-0A39-484C-82B3-4B2D80DD51EA}" type="pres">
      <dgm:prSet presAssocID="{6F8132FF-662A-4BCD-A6D7-4D6FEC12B8A6}" presName="comp4" presStyleCnt="0"/>
      <dgm:spPr/>
    </dgm:pt>
    <dgm:pt modelId="{4CA4621C-0C40-4B71-B81F-B98CF2818C75}" type="pres">
      <dgm:prSet presAssocID="{6F8132FF-662A-4BCD-A6D7-4D6FEC12B8A6}" presName="circle4" presStyleLbl="node1" presStyleIdx="3" presStyleCnt="4" custLinFactNeighborX="3305" custLinFactNeighborY="-945"/>
      <dgm:spPr/>
    </dgm:pt>
    <dgm:pt modelId="{CE923858-ABE9-42D4-9703-01B42CDC22B9}" type="pres">
      <dgm:prSet presAssocID="{6F8132FF-662A-4BCD-A6D7-4D6FEC12B8A6}" presName="c4text" presStyleLbl="node1" presStyleIdx="3" presStyleCnt="4">
        <dgm:presLayoutVars>
          <dgm:bulletEnabled val="1"/>
        </dgm:presLayoutVars>
      </dgm:prSet>
      <dgm:spPr/>
    </dgm:pt>
  </dgm:ptLst>
  <dgm:cxnLst>
    <dgm:cxn modelId="{A8677E06-C1B9-4C55-A390-49122AFF3ADB}" type="presOf" srcId="{35A88303-B1D6-49CF-8F6F-8451896F3824}" destId="{6FF7E927-BA40-4F1F-9FAC-B125D1F617DA}" srcOrd="1" destOrd="0" presId="urn:microsoft.com/office/officeart/2005/8/layout/venn2"/>
    <dgm:cxn modelId="{E9198D33-8575-43A8-86CC-8D689D1F3C16}" type="presOf" srcId="{EE3AAAAD-EF76-4D67-9522-0DEE00ECDCC4}" destId="{4CA4621C-0C40-4B71-B81F-B98CF2818C75}" srcOrd="0" destOrd="0" presId="urn:microsoft.com/office/officeart/2005/8/layout/venn2"/>
    <dgm:cxn modelId="{6EEFCF42-BA3B-4BFA-A4F0-0E09341AE731}" type="presOf" srcId="{EF2F1A49-390C-4BAA-8AE7-561A5FF1B964}" destId="{8392F1C7-D7E5-4C78-AAB4-91FC8E6189B8}" srcOrd="0" destOrd="0" presId="urn:microsoft.com/office/officeart/2005/8/layout/venn2"/>
    <dgm:cxn modelId="{25B34843-0B21-4C6D-8AA4-C873FA839C0B}" srcId="{6F8132FF-662A-4BCD-A6D7-4D6FEC12B8A6}" destId="{304A823E-E4CD-45AD-A5CB-16457F4769AC}" srcOrd="1" destOrd="0" parTransId="{124367F7-2E62-493E-9DC5-E4A08D17A5CA}" sibTransId="{AFF6990C-D7EF-4A29-86BC-4EB72372B67C}"/>
    <dgm:cxn modelId="{BFE50C71-D28E-4103-9690-2117990B700D}" type="presOf" srcId="{EF2F1A49-390C-4BAA-8AE7-561A5FF1B964}" destId="{F56187DD-7767-48D1-813A-B8FB07CE53A1}" srcOrd="1" destOrd="0" presId="urn:microsoft.com/office/officeart/2005/8/layout/venn2"/>
    <dgm:cxn modelId="{11A4E07B-2853-4258-9175-4C9B4F4EFDE0}" type="presOf" srcId="{304A823E-E4CD-45AD-A5CB-16457F4769AC}" destId="{E06D7065-375F-40E7-A4B2-162BA57E63B4}" srcOrd="1" destOrd="0" presId="urn:microsoft.com/office/officeart/2005/8/layout/venn2"/>
    <dgm:cxn modelId="{48910282-A850-409B-99A9-5D014BEC571C}" type="presOf" srcId="{6F8132FF-662A-4BCD-A6D7-4D6FEC12B8A6}" destId="{CE2B0A2A-5F88-4320-A5F9-AFF9398BF0CD}" srcOrd="0" destOrd="0" presId="urn:microsoft.com/office/officeart/2005/8/layout/venn2"/>
    <dgm:cxn modelId="{44A291BD-00D8-4A88-9CD4-5D607E85CCB8}" type="presOf" srcId="{35A88303-B1D6-49CF-8F6F-8451896F3824}" destId="{519FE695-85EE-4290-A42A-B1582F1E655C}" srcOrd="0" destOrd="0" presId="urn:microsoft.com/office/officeart/2005/8/layout/venn2"/>
    <dgm:cxn modelId="{D6FDA9C3-D708-4C3F-8808-2554CB60F329}" srcId="{6F8132FF-662A-4BCD-A6D7-4D6FEC12B8A6}" destId="{EF2F1A49-390C-4BAA-8AE7-561A5FF1B964}" srcOrd="2" destOrd="0" parTransId="{BDF04108-40B7-4A44-8CD5-C87DEBFCDE57}" sibTransId="{B4F14626-6BAF-489D-9ECB-4F93F64BB6A9}"/>
    <dgm:cxn modelId="{5DFD51C6-A331-4FAC-972B-BDA0F28761E7}" type="presOf" srcId="{304A823E-E4CD-45AD-A5CB-16457F4769AC}" destId="{AAC00186-862F-4804-82C3-DE1508EBC112}" srcOrd="0" destOrd="0" presId="urn:microsoft.com/office/officeart/2005/8/layout/venn2"/>
    <dgm:cxn modelId="{0D51B0DE-0AFC-4DFC-9A77-6A3B06AD08C8}" srcId="{6F8132FF-662A-4BCD-A6D7-4D6FEC12B8A6}" destId="{35A88303-B1D6-49CF-8F6F-8451896F3824}" srcOrd="0" destOrd="0" parTransId="{774EB642-33F7-4471-8375-113981907747}" sibTransId="{EAF6EC85-1694-4C85-AA0F-59D97A7A1D61}"/>
    <dgm:cxn modelId="{945991E0-7428-490B-B806-B2736D3F309B}" srcId="{6F8132FF-662A-4BCD-A6D7-4D6FEC12B8A6}" destId="{EE3AAAAD-EF76-4D67-9522-0DEE00ECDCC4}" srcOrd="3" destOrd="0" parTransId="{FDEF0877-4BA8-42D8-B690-553E93354165}" sibTransId="{DE813F62-DD57-4187-9470-BA66CA1A85DE}"/>
    <dgm:cxn modelId="{59C102ED-4D7A-46AB-A62C-A199DD066E22}" type="presOf" srcId="{EE3AAAAD-EF76-4D67-9522-0DEE00ECDCC4}" destId="{CE923858-ABE9-42D4-9703-01B42CDC22B9}" srcOrd="1" destOrd="0" presId="urn:microsoft.com/office/officeart/2005/8/layout/venn2"/>
    <dgm:cxn modelId="{D8872A8E-AA96-4D1B-987D-235488682C72}" type="presParOf" srcId="{CE2B0A2A-5F88-4320-A5F9-AFF9398BF0CD}" destId="{79AA46BB-101A-4AFC-895C-36DCBF8122DA}" srcOrd="0" destOrd="0" presId="urn:microsoft.com/office/officeart/2005/8/layout/venn2"/>
    <dgm:cxn modelId="{3792EF44-0C57-4B0A-8F3A-4F575EE6F2D6}" type="presParOf" srcId="{79AA46BB-101A-4AFC-895C-36DCBF8122DA}" destId="{519FE695-85EE-4290-A42A-B1582F1E655C}" srcOrd="0" destOrd="0" presId="urn:microsoft.com/office/officeart/2005/8/layout/venn2"/>
    <dgm:cxn modelId="{DD1D7AE0-AA48-4958-998F-C8444209EE5A}" type="presParOf" srcId="{79AA46BB-101A-4AFC-895C-36DCBF8122DA}" destId="{6FF7E927-BA40-4F1F-9FAC-B125D1F617DA}" srcOrd="1" destOrd="0" presId="urn:microsoft.com/office/officeart/2005/8/layout/venn2"/>
    <dgm:cxn modelId="{BFBA1ECB-29A4-46B4-8C4D-5620DE8B59BD}" type="presParOf" srcId="{CE2B0A2A-5F88-4320-A5F9-AFF9398BF0CD}" destId="{CE7B59B0-9068-411C-9C98-4E60F632FC0F}" srcOrd="1" destOrd="0" presId="urn:microsoft.com/office/officeart/2005/8/layout/venn2"/>
    <dgm:cxn modelId="{215AC54B-2BE0-4244-96C8-F62A2EDC071B}" type="presParOf" srcId="{CE7B59B0-9068-411C-9C98-4E60F632FC0F}" destId="{AAC00186-862F-4804-82C3-DE1508EBC112}" srcOrd="0" destOrd="0" presId="urn:microsoft.com/office/officeart/2005/8/layout/venn2"/>
    <dgm:cxn modelId="{5513B5F6-6139-4878-9769-E709BF3DAEAA}" type="presParOf" srcId="{CE7B59B0-9068-411C-9C98-4E60F632FC0F}" destId="{E06D7065-375F-40E7-A4B2-162BA57E63B4}" srcOrd="1" destOrd="0" presId="urn:microsoft.com/office/officeart/2005/8/layout/venn2"/>
    <dgm:cxn modelId="{445DD81C-AD13-410E-B973-02EF5C216C93}" type="presParOf" srcId="{CE2B0A2A-5F88-4320-A5F9-AFF9398BF0CD}" destId="{882A2780-BAE8-42AA-ADDE-B53C9449A68F}" srcOrd="2" destOrd="0" presId="urn:microsoft.com/office/officeart/2005/8/layout/venn2"/>
    <dgm:cxn modelId="{CFE617CF-12AB-4A19-933A-913971253454}" type="presParOf" srcId="{882A2780-BAE8-42AA-ADDE-B53C9449A68F}" destId="{8392F1C7-D7E5-4C78-AAB4-91FC8E6189B8}" srcOrd="0" destOrd="0" presId="urn:microsoft.com/office/officeart/2005/8/layout/venn2"/>
    <dgm:cxn modelId="{12C55182-D5DF-4392-A605-C62A08A78729}" type="presParOf" srcId="{882A2780-BAE8-42AA-ADDE-B53C9449A68F}" destId="{F56187DD-7767-48D1-813A-B8FB07CE53A1}" srcOrd="1" destOrd="0" presId="urn:microsoft.com/office/officeart/2005/8/layout/venn2"/>
    <dgm:cxn modelId="{D18BF0ED-1BDD-4F71-9A1F-19C52A022ACC}" type="presParOf" srcId="{CE2B0A2A-5F88-4320-A5F9-AFF9398BF0CD}" destId="{181F62EE-0A39-484C-82B3-4B2D80DD51EA}" srcOrd="3" destOrd="0" presId="urn:microsoft.com/office/officeart/2005/8/layout/venn2"/>
    <dgm:cxn modelId="{711244C8-613D-4482-88BE-57E28FD50B6B}" type="presParOf" srcId="{181F62EE-0A39-484C-82B3-4B2D80DD51EA}" destId="{4CA4621C-0C40-4B71-B81F-B98CF2818C75}" srcOrd="0" destOrd="0" presId="urn:microsoft.com/office/officeart/2005/8/layout/venn2"/>
    <dgm:cxn modelId="{9D7D5981-8A1A-4039-AC0A-66CA2868573B}" type="presParOf" srcId="{181F62EE-0A39-484C-82B3-4B2D80DD51EA}" destId="{CE923858-ABE9-42D4-9703-01B42CDC22B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5C2DE1-8F54-47B9-98E3-93D423224259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312795-D0EA-4F58-994D-0D2A7A3BF12C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>
              <a:solidFill>
                <a:srgbClr val="002060"/>
              </a:solidFill>
              <a:latin typeface="Arial Black" panose="020B0A04020102020204" pitchFamily="34" charset="0"/>
            </a:rPr>
            <a:t>NICH</a:t>
          </a:r>
        </a:p>
      </dgm:t>
    </dgm:pt>
    <dgm:pt modelId="{E461172E-E319-4F5C-80EB-1BCE71CEACDC}" type="parTrans" cxnId="{F356E19F-5628-4C57-9DC9-EE643F76D1F1}">
      <dgm:prSet/>
      <dgm:spPr/>
      <dgm:t>
        <a:bodyPr/>
        <a:lstStyle/>
        <a:p>
          <a:endParaRPr lang="en-US"/>
        </a:p>
      </dgm:t>
    </dgm:pt>
    <dgm:pt modelId="{54060366-1FC2-4A6A-A638-AFE3617FCC95}" type="sibTrans" cxnId="{F356E19F-5628-4C57-9DC9-EE643F76D1F1}">
      <dgm:prSet/>
      <dgm:spPr/>
      <dgm:t>
        <a:bodyPr/>
        <a:lstStyle/>
        <a:p>
          <a:endParaRPr lang="en-US"/>
        </a:p>
      </dgm:t>
    </dgm:pt>
    <dgm:pt modelId="{C7A0F7CD-E5A8-4379-A940-7191AF246F3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sz="27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Functional status of an organism in its community</a:t>
          </a:r>
        </a:p>
        <a:p>
          <a:r>
            <a:rPr lang="en-US" sz="27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-Charles Elton                  </a:t>
          </a:r>
        </a:p>
      </dgm:t>
    </dgm:pt>
    <dgm:pt modelId="{50D33EC8-6E32-4A9C-B5C9-C8AF3F6FC51A}" type="parTrans" cxnId="{40547C5A-1249-420B-AA0A-19697817FBEF}">
      <dgm:prSet/>
      <dgm:spPr/>
      <dgm:t>
        <a:bodyPr/>
        <a:lstStyle/>
        <a:p>
          <a:endParaRPr lang="en-US"/>
        </a:p>
      </dgm:t>
    </dgm:pt>
    <dgm:pt modelId="{28F2223E-3105-4D14-817D-0198A00E6D67}" type="sibTrans" cxnId="{40547C5A-1249-420B-AA0A-19697817FBEF}">
      <dgm:prSet/>
      <dgm:spPr/>
      <dgm:t>
        <a:bodyPr/>
        <a:lstStyle/>
        <a:p>
          <a:endParaRPr lang="en-US"/>
        </a:p>
      </dgm:t>
    </dgm:pt>
    <dgm:pt modelId="{CB3B1987-F419-4C43-8CA9-DAFE2C2E085C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Physical space occupied by an organism and its functional role in the community</a:t>
          </a:r>
        </a:p>
      </dgm:t>
    </dgm:pt>
    <dgm:pt modelId="{001C7C05-E971-4B26-A5FE-10C5ED4A8F80}" type="parTrans" cxnId="{4ED05973-8764-47B9-A370-102AE31E1EDF}">
      <dgm:prSet/>
      <dgm:spPr/>
      <dgm:t>
        <a:bodyPr/>
        <a:lstStyle/>
        <a:p>
          <a:endParaRPr lang="en-US"/>
        </a:p>
      </dgm:t>
    </dgm:pt>
    <dgm:pt modelId="{009F31C8-650D-4F1C-AF28-B59FF260C44E}" type="sibTrans" cxnId="{4ED05973-8764-47B9-A370-102AE31E1EDF}">
      <dgm:prSet/>
      <dgm:spPr/>
      <dgm:t>
        <a:bodyPr/>
        <a:lstStyle/>
        <a:p>
          <a:endParaRPr lang="en-US"/>
        </a:p>
      </dgm:t>
    </dgm:pt>
    <dgm:pt modelId="{E59C4EB5-1F2B-4EC1-B178-A131E09A6E90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sz="2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life style of an individual population in the habitat </a:t>
          </a:r>
        </a:p>
      </dgm:t>
    </dgm:pt>
    <dgm:pt modelId="{783730CF-C5A1-4261-AF76-D66E285ED2D6}" type="parTrans" cxnId="{B4370B78-F993-46F0-8835-E54CE5FECA0B}">
      <dgm:prSet/>
      <dgm:spPr/>
      <dgm:t>
        <a:bodyPr/>
        <a:lstStyle/>
        <a:p>
          <a:endParaRPr lang="en-US"/>
        </a:p>
      </dgm:t>
    </dgm:pt>
    <dgm:pt modelId="{E91793C3-273F-45C7-AEF2-A52E420083A1}" type="sibTrans" cxnId="{B4370B78-F993-46F0-8835-E54CE5FECA0B}">
      <dgm:prSet/>
      <dgm:spPr/>
      <dgm:t>
        <a:bodyPr/>
        <a:lstStyle/>
        <a:p>
          <a:endParaRPr lang="en-US"/>
        </a:p>
      </dgm:t>
    </dgm:pt>
    <dgm:pt modelId="{BA5AE01D-909F-4046-AB0F-C934F3CFB6DE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sz="2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position and function of an individual in its environment</a:t>
          </a:r>
        </a:p>
      </dgm:t>
    </dgm:pt>
    <dgm:pt modelId="{ECCD19F4-2B1F-45DA-898C-91BAD774E68E}" type="parTrans" cxnId="{B2F63821-8088-4EB7-A023-97A3D0425901}">
      <dgm:prSet/>
      <dgm:spPr/>
      <dgm:t>
        <a:bodyPr/>
        <a:lstStyle/>
        <a:p>
          <a:endParaRPr lang="en-US"/>
        </a:p>
      </dgm:t>
    </dgm:pt>
    <dgm:pt modelId="{AF1FEDC6-85F4-4816-933B-5DEDB72F44A3}" type="sibTrans" cxnId="{B2F63821-8088-4EB7-A023-97A3D0425901}">
      <dgm:prSet/>
      <dgm:spPr/>
      <dgm:t>
        <a:bodyPr/>
        <a:lstStyle/>
        <a:p>
          <a:endParaRPr lang="en-US"/>
        </a:p>
      </dgm:t>
    </dgm:pt>
    <dgm:pt modelId="{77B23A37-F670-4588-8B8C-AABC401B2DFD}" type="pres">
      <dgm:prSet presAssocID="{575C2DE1-8F54-47B9-98E3-93D42322425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2E910950-8DEF-4FC4-A32C-62B82BA2519D}" type="pres">
      <dgm:prSet presAssocID="{41312795-D0EA-4F58-994D-0D2A7A3BF12C}" presName="singleCycle" presStyleCnt="0"/>
      <dgm:spPr/>
    </dgm:pt>
    <dgm:pt modelId="{25B5FDC2-53C4-4EDF-BFD3-C5BB04B6D985}" type="pres">
      <dgm:prSet presAssocID="{41312795-D0EA-4F58-994D-0D2A7A3BF12C}" presName="singleCenter" presStyleLbl="node1" presStyleIdx="0" presStyleCnt="5" custScaleX="45290" custScaleY="31132" custLinFactNeighborX="711">
        <dgm:presLayoutVars>
          <dgm:chMax val="7"/>
          <dgm:chPref val="7"/>
        </dgm:presLayoutVars>
      </dgm:prSet>
      <dgm:spPr/>
    </dgm:pt>
    <dgm:pt modelId="{7703F200-F6D5-4914-8B8D-07A5FE0C9F15}" type="pres">
      <dgm:prSet presAssocID="{50D33EC8-6E32-4A9C-B5C9-C8AF3F6FC51A}" presName="Name56" presStyleLbl="parChTrans1D2" presStyleIdx="0" presStyleCnt="4"/>
      <dgm:spPr/>
    </dgm:pt>
    <dgm:pt modelId="{3BE14227-EE8A-4651-B4C3-56B38D3FAE00}" type="pres">
      <dgm:prSet presAssocID="{C7A0F7CD-E5A8-4379-A940-7191AF246F34}" presName="text0" presStyleLbl="node1" presStyleIdx="1" presStyleCnt="5" custScaleX="336842" custScaleY="139632" custRadScaleRad="78990" custRadScaleInc="3056">
        <dgm:presLayoutVars>
          <dgm:bulletEnabled val="1"/>
        </dgm:presLayoutVars>
      </dgm:prSet>
      <dgm:spPr/>
    </dgm:pt>
    <dgm:pt modelId="{91908D69-C6F8-465D-8446-2C5E7B0A10B0}" type="pres">
      <dgm:prSet presAssocID="{ECCD19F4-2B1F-45DA-898C-91BAD774E68E}" presName="Name56" presStyleLbl="parChTrans1D2" presStyleIdx="1" presStyleCnt="4"/>
      <dgm:spPr/>
    </dgm:pt>
    <dgm:pt modelId="{A36E5CE7-8ACE-4DCE-8E2B-E099AD2815E0}" type="pres">
      <dgm:prSet presAssocID="{BA5AE01D-909F-4046-AB0F-C934F3CFB6DE}" presName="text0" presStyleLbl="node1" presStyleIdx="2" presStyleCnt="5" custScaleX="301726" custScaleY="121818" custRadScaleRad="101067">
        <dgm:presLayoutVars>
          <dgm:bulletEnabled val="1"/>
        </dgm:presLayoutVars>
      </dgm:prSet>
      <dgm:spPr/>
    </dgm:pt>
    <dgm:pt modelId="{9041CBF5-8CF7-4287-95FA-63C209D8B2AE}" type="pres">
      <dgm:prSet presAssocID="{001C7C05-E971-4B26-A5FE-10C5ED4A8F80}" presName="Name56" presStyleLbl="parChTrans1D2" presStyleIdx="2" presStyleCnt="4"/>
      <dgm:spPr/>
    </dgm:pt>
    <dgm:pt modelId="{182F8B66-05A9-408C-8A0C-88F280A3BC88}" type="pres">
      <dgm:prSet presAssocID="{CB3B1987-F419-4C43-8CA9-DAFE2C2E085C}" presName="text0" presStyleLbl="node1" presStyleIdx="3" presStyleCnt="5" custScaleX="374368" custScaleY="141739">
        <dgm:presLayoutVars>
          <dgm:bulletEnabled val="1"/>
        </dgm:presLayoutVars>
      </dgm:prSet>
      <dgm:spPr/>
    </dgm:pt>
    <dgm:pt modelId="{B724520E-32BD-4B76-8D87-6838F234A067}" type="pres">
      <dgm:prSet presAssocID="{783730CF-C5A1-4261-AF76-D66E285ED2D6}" presName="Name56" presStyleLbl="parChTrans1D2" presStyleIdx="3" presStyleCnt="4"/>
      <dgm:spPr/>
    </dgm:pt>
    <dgm:pt modelId="{B8F60419-7A97-46B5-B86B-47DAA6BEA7E9}" type="pres">
      <dgm:prSet presAssocID="{E59C4EB5-1F2B-4EC1-B178-A131E09A6E90}" presName="text0" presStyleLbl="node1" presStyleIdx="4" presStyleCnt="5" custScaleX="259983" custScaleY="127471">
        <dgm:presLayoutVars>
          <dgm:bulletEnabled val="1"/>
        </dgm:presLayoutVars>
      </dgm:prSet>
      <dgm:spPr/>
    </dgm:pt>
  </dgm:ptLst>
  <dgm:cxnLst>
    <dgm:cxn modelId="{6096AC12-7B7E-4D68-91F8-C21CB12A7563}" type="presOf" srcId="{CB3B1987-F419-4C43-8CA9-DAFE2C2E085C}" destId="{182F8B66-05A9-408C-8A0C-88F280A3BC88}" srcOrd="0" destOrd="0" presId="urn:microsoft.com/office/officeart/2008/layout/RadialCluster"/>
    <dgm:cxn modelId="{B2F63821-8088-4EB7-A023-97A3D0425901}" srcId="{41312795-D0EA-4F58-994D-0D2A7A3BF12C}" destId="{BA5AE01D-909F-4046-AB0F-C934F3CFB6DE}" srcOrd="1" destOrd="0" parTransId="{ECCD19F4-2B1F-45DA-898C-91BAD774E68E}" sibTransId="{AF1FEDC6-85F4-4816-933B-5DEDB72F44A3}"/>
    <dgm:cxn modelId="{C02EC124-2A6E-496D-AC66-E79AB82CC927}" type="presOf" srcId="{BA5AE01D-909F-4046-AB0F-C934F3CFB6DE}" destId="{A36E5CE7-8ACE-4DCE-8E2B-E099AD2815E0}" srcOrd="0" destOrd="0" presId="urn:microsoft.com/office/officeart/2008/layout/RadialCluster"/>
    <dgm:cxn modelId="{4ED05973-8764-47B9-A370-102AE31E1EDF}" srcId="{41312795-D0EA-4F58-994D-0D2A7A3BF12C}" destId="{CB3B1987-F419-4C43-8CA9-DAFE2C2E085C}" srcOrd="2" destOrd="0" parTransId="{001C7C05-E971-4B26-A5FE-10C5ED4A8F80}" sibTransId="{009F31C8-650D-4F1C-AF28-B59FF260C44E}"/>
    <dgm:cxn modelId="{0CB10277-DBBB-4BD6-AD3B-59FC3E879F26}" type="presOf" srcId="{41312795-D0EA-4F58-994D-0D2A7A3BF12C}" destId="{25B5FDC2-53C4-4EDF-BFD3-C5BB04B6D985}" srcOrd="0" destOrd="0" presId="urn:microsoft.com/office/officeart/2008/layout/RadialCluster"/>
    <dgm:cxn modelId="{50665257-1FF8-4FF1-917E-2C54203D38BE}" type="presOf" srcId="{C7A0F7CD-E5A8-4379-A940-7191AF246F34}" destId="{3BE14227-EE8A-4651-B4C3-56B38D3FAE00}" srcOrd="0" destOrd="0" presId="urn:microsoft.com/office/officeart/2008/layout/RadialCluster"/>
    <dgm:cxn modelId="{B4370B78-F993-46F0-8835-E54CE5FECA0B}" srcId="{41312795-D0EA-4F58-994D-0D2A7A3BF12C}" destId="{E59C4EB5-1F2B-4EC1-B178-A131E09A6E90}" srcOrd="3" destOrd="0" parTransId="{783730CF-C5A1-4261-AF76-D66E285ED2D6}" sibTransId="{E91793C3-273F-45C7-AEF2-A52E420083A1}"/>
    <dgm:cxn modelId="{40547C5A-1249-420B-AA0A-19697817FBEF}" srcId="{41312795-D0EA-4F58-994D-0D2A7A3BF12C}" destId="{C7A0F7CD-E5A8-4379-A940-7191AF246F34}" srcOrd="0" destOrd="0" parTransId="{50D33EC8-6E32-4A9C-B5C9-C8AF3F6FC51A}" sibTransId="{28F2223E-3105-4D14-817D-0198A00E6D67}"/>
    <dgm:cxn modelId="{876D3A7B-E2E5-47FD-BEB8-43B84C7A7151}" type="presOf" srcId="{ECCD19F4-2B1F-45DA-898C-91BAD774E68E}" destId="{91908D69-C6F8-465D-8446-2C5E7B0A10B0}" srcOrd="0" destOrd="0" presId="urn:microsoft.com/office/officeart/2008/layout/RadialCluster"/>
    <dgm:cxn modelId="{4BBC917F-3CC8-45BC-AE70-882537AEF225}" type="presOf" srcId="{783730CF-C5A1-4261-AF76-D66E285ED2D6}" destId="{B724520E-32BD-4B76-8D87-6838F234A067}" srcOrd="0" destOrd="0" presId="urn:microsoft.com/office/officeart/2008/layout/RadialCluster"/>
    <dgm:cxn modelId="{73814682-B119-42BC-BBA6-EAFD3612FBB9}" type="presOf" srcId="{001C7C05-E971-4B26-A5FE-10C5ED4A8F80}" destId="{9041CBF5-8CF7-4287-95FA-63C209D8B2AE}" srcOrd="0" destOrd="0" presId="urn:microsoft.com/office/officeart/2008/layout/RadialCluster"/>
    <dgm:cxn modelId="{F356E19F-5628-4C57-9DC9-EE643F76D1F1}" srcId="{575C2DE1-8F54-47B9-98E3-93D423224259}" destId="{41312795-D0EA-4F58-994D-0D2A7A3BF12C}" srcOrd="0" destOrd="0" parTransId="{E461172E-E319-4F5C-80EB-1BCE71CEACDC}" sibTransId="{54060366-1FC2-4A6A-A638-AFE3617FCC95}"/>
    <dgm:cxn modelId="{3EA258E8-1855-45CF-8EEE-94015A75A651}" type="presOf" srcId="{E59C4EB5-1F2B-4EC1-B178-A131E09A6E90}" destId="{B8F60419-7A97-46B5-B86B-47DAA6BEA7E9}" srcOrd="0" destOrd="0" presId="urn:microsoft.com/office/officeart/2008/layout/RadialCluster"/>
    <dgm:cxn modelId="{8EBB5EEC-5CCA-45FB-9AE2-4BC96108D957}" type="presOf" srcId="{575C2DE1-8F54-47B9-98E3-93D423224259}" destId="{77B23A37-F670-4588-8B8C-AABC401B2DFD}" srcOrd="0" destOrd="0" presId="urn:microsoft.com/office/officeart/2008/layout/RadialCluster"/>
    <dgm:cxn modelId="{36C6D7F1-7078-49F4-A474-613EBD58E2BE}" type="presOf" srcId="{50D33EC8-6E32-4A9C-B5C9-C8AF3F6FC51A}" destId="{7703F200-F6D5-4914-8B8D-07A5FE0C9F15}" srcOrd="0" destOrd="0" presId="urn:microsoft.com/office/officeart/2008/layout/RadialCluster"/>
    <dgm:cxn modelId="{E229DA6A-D1CE-497E-B01C-29F10BDE0F7A}" type="presParOf" srcId="{77B23A37-F670-4588-8B8C-AABC401B2DFD}" destId="{2E910950-8DEF-4FC4-A32C-62B82BA2519D}" srcOrd="0" destOrd="0" presId="urn:microsoft.com/office/officeart/2008/layout/RadialCluster"/>
    <dgm:cxn modelId="{0F69EC7E-07E4-41D4-9CB6-31C3279C071A}" type="presParOf" srcId="{2E910950-8DEF-4FC4-A32C-62B82BA2519D}" destId="{25B5FDC2-53C4-4EDF-BFD3-C5BB04B6D985}" srcOrd="0" destOrd="0" presId="urn:microsoft.com/office/officeart/2008/layout/RadialCluster"/>
    <dgm:cxn modelId="{A515B180-CD66-4E67-AB97-582B786944A3}" type="presParOf" srcId="{2E910950-8DEF-4FC4-A32C-62B82BA2519D}" destId="{7703F200-F6D5-4914-8B8D-07A5FE0C9F15}" srcOrd="1" destOrd="0" presId="urn:microsoft.com/office/officeart/2008/layout/RadialCluster"/>
    <dgm:cxn modelId="{A2292EFA-66E9-49CB-B04B-4C86A01F013B}" type="presParOf" srcId="{2E910950-8DEF-4FC4-A32C-62B82BA2519D}" destId="{3BE14227-EE8A-4651-B4C3-56B38D3FAE00}" srcOrd="2" destOrd="0" presId="urn:microsoft.com/office/officeart/2008/layout/RadialCluster"/>
    <dgm:cxn modelId="{BC33C435-CE71-48E2-81F6-A20640FCCB6D}" type="presParOf" srcId="{2E910950-8DEF-4FC4-A32C-62B82BA2519D}" destId="{91908D69-C6F8-465D-8446-2C5E7B0A10B0}" srcOrd="3" destOrd="0" presId="urn:microsoft.com/office/officeart/2008/layout/RadialCluster"/>
    <dgm:cxn modelId="{A2019FC5-D703-4826-A3C1-64BF0AA34749}" type="presParOf" srcId="{2E910950-8DEF-4FC4-A32C-62B82BA2519D}" destId="{A36E5CE7-8ACE-4DCE-8E2B-E099AD2815E0}" srcOrd="4" destOrd="0" presId="urn:microsoft.com/office/officeart/2008/layout/RadialCluster"/>
    <dgm:cxn modelId="{52421517-9E74-439E-8811-2D7CF8D0FA96}" type="presParOf" srcId="{2E910950-8DEF-4FC4-A32C-62B82BA2519D}" destId="{9041CBF5-8CF7-4287-95FA-63C209D8B2AE}" srcOrd="5" destOrd="0" presId="urn:microsoft.com/office/officeart/2008/layout/RadialCluster"/>
    <dgm:cxn modelId="{0A14AACF-F681-417C-84D2-93E881E89899}" type="presParOf" srcId="{2E910950-8DEF-4FC4-A32C-62B82BA2519D}" destId="{182F8B66-05A9-408C-8A0C-88F280A3BC88}" srcOrd="6" destOrd="0" presId="urn:microsoft.com/office/officeart/2008/layout/RadialCluster"/>
    <dgm:cxn modelId="{A4C3B026-A489-40B9-8509-185BD012C71F}" type="presParOf" srcId="{2E910950-8DEF-4FC4-A32C-62B82BA2519D}" destId="{B724520E-32BD-4B76-8D87-6838F234A067}" srcOrd="7" destOrd="0" presId="urn:microsoft.com/office/officeart/2008/layout/RadialCluster"/>
    <dgm:cxn modelId="{0B70BB1F-CF4D-4D34-A3BE-7CFD402E0374}" type="presParOf" srcId="{2E910950-8DEF-4FC4-A32C-62B82BA2519D}" destId="{B8F60419-7A97-46B5-B86B-47DAA6BEA7E9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785C2F-C40A-4315-AD48-4924F6E37EE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F6CCF-A58E-41C1-B409-03903171102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IN" b="1" dirty="0">
              <a:solidFill>
                <a:srgbClr val="FF0000"/>
              </a:solidFill>
              <a:latin typeface="Arial Black" panose="020B0A04020102020204" pitchFamily="34" charset="0"/>
            </a:rPr>
            <a:t>Grasshopper is diurnal</a:t>
          </a:r>
          <a:endParaRPr lang="en-US" b="1" dirty="0">
            <a:solidFill>
              <a:srgbClr val="FF0000"/>
            </a:solidFill>
            <a:latin typeface="Arial Black" panose="020B0A04020102020204" pitchFamily="34" charset="0"/>
          </a:endParaRPr>
        </a:p>
      </dgm:t>
    </dgm:pt>
    <dgm:pt modelId="{C1D44F25-785A-4619-8B57-EED8B1BFB99D}" type="parTrans" cxnId="{3EBD2237-74D9-46F7-AA7C-E125AA292B9C}">
      <dgm:prSet/>
      <dgm:spPr/>
      <dgm:t>
        <a:bodyPr/>
        <a:lstStyle/>
        <a:p>
          <a:endParaRPr lang="en-US"/>
        </a:p>
      </dgm:t>
    </dgm:pt>
    <dgm:pt modelId="{B0EAB003-FE8B-4CB6-AB54-B9579FF60885}" type="sibTrans" cxnId="{3EBD2237-74D9-46F7-AA7C-E125AA292B9C}">
      <dgm:prSet/>
      <dgm:spPr/>
      <dgm:t>
        <a:bodyPr/>
        <a:lstStyle/>
        <a:p>
          <a:endParaRPr lang="en-US"/>
        </a:p>
      </dgm:t>
    </dgm:pt>
    <dgm:pt modelId="{CF8FE459-179D-437C-AFD7-DF3F655E91BA}">
      <dgm:prSet phldrT="[Text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IN" dirty="0"/>
            <a:t>Active during day time</a:t>
          </a:r>
          <a:endParaRPr lang="en-US" dirty="0"/>
        </a:p>
      </dgm:t>
    </dgm:pt>
    <dgm:pt modelId="{917E933C-BD47-41C7-86C7-A66F675D75C0}" type="parTrans" cxnId="{5634E2A9-0918-4F06-9DCA-8B494F95F5FC}">
      <dgm:prSet/>
      <dgm:spPr/>
      <dgm:t>
        <a:bodyPr/>
        <a:lstStyle/>
        <a:p>
          <a:endParaRPr lang="en-US"/>
        </a:p>
      </dgm:t>
    </dgm:pt>
    <dgm:pt modelId="{4E184D48-5A67-44F3-9963-F22D2E91B851}" type="sibTrans" cxnId="{5634E2A9-0918-4F06-9DCA-8B494F95F5FC}">
      <dgm:prSet/>
      <dgm:spPr/>
      <dgm:t>
        <a:bodyPr/>
        <a:lstStyle/>
        <a:p>
          <a:endParaRPr lang="en-US"/>
        </a:p>
      </dgm:t>
    </dgm:pt>
    <dgm:pt modelId="{93F58ECA-41AB-44F3-897D-6C8CF0DE549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IN" b="1" dirty="0">
              <a:solidFill>
                <a:srgbClr val="FF0000"/>
              </a:solidFill>
              <a:latin typeface="Arial Black" panose="020B0A04020102020204" pitchFamily="34" charset="0"/>
            </a:rPr>
            <a:t>Cricket is nocturnal </a:t>
          </a:r>
          <a:endParaRPr lang="en-US" b="1" dirty="0">
            <a:solidFill>
              <a:srgbClr val="FF0000"/>
            </a:solidFill>
            <a:latin typeface="Arial Black" panose="020B0A04020102020204" pitchFamily="34" charset="0"/>
          </a:endParaRPr>
        </a:p>
      </dgm:t>
    </dgm:pt>
    <dgm:pt modelId="{8A08B27D-FE4E-4888-AB5C-7C10306BCBB8}" type="parTrans" cxnId="{84B981D5-8B42-49A4-BE66-3D86E8FCEC5A}">
      <dgm:prSet/>
      <dgm:spPr/>
      <dgm:t>
        <a:bodyPr/>
        <a:lstStyle/>
        <a:p>
          <a:endParaRPr lang="en-US"/>
        </a:p>
      </dgm:t>
    </dgm:pt>
    <dgm:pt modelId="{CB8C8D51-C1A8-4AA2-A719-A87329A6A9D2}" type="sibTrans" cxnId="{84B981D5-8B42-49A4-BE66-3D86E8FCEC5A}">
      <dgm:prSet/>
      <dgm:spPr/>
      <dgm:t>
        <a:bodyPr/>
        <a:lstStyle/>
        <a:p>
          <a:endParaRPr lang="en-US"/>
        </a:p>
      </dgm:t>
    </dgm:pt>
    <dgm:pt modelId="{5F11494E-E818-47CC-BF8C-982C5DD2203B}">
      <dgm:prSet phldrT="[Text]"/>
      <dgm:spPr>
        <a:solidFill>
          <a:schemeClr val="tx2">
            <a:lumMod val="40000"/>
            <a:lumOff val="60000"/>
            <a:alpha val="90000"/>
          </a:schemeClr>
        </a:solidFill>
        <a:ln>
          <a:solidFill>
            <a:schemeClr val="tx2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IN" dirty="0"/>
            <a:t>Active during night time</a:t>
          </a:r>
          <a:endParaRPr lang="en-US" dirty="0"/>
        </a:p>
      </dgm:t>
    </dgm:pt>
    <dgm:pt modelId="{BA88AFB5-D47C-461F-9BF5-FC23187B900E}" type="parTrans" cxnId="{59756642-1D70-401C-AB9E-440BF5A1922D}">
      <dgm:prSet/>
      <dgm:spPr/>
      <dgm:t>
        <a:bodyPr/>
        <a:lstStyle/>
        <a:p>
          <a:endParaRPr lang="en-US"/>
        </a:p>
      </dgm:t>
    </dgm:pt>
    <dgm:pt modelId="{DCBFD2E1-6448-461E-B2CD-6B4D3ED59537}" type="sibTrans" cxnId="{59756642-1D70-401C-AB9E-440BF5A1922D}">
      <dgm:prSet/>
      <dgm:spPr/>
      <dgm:t>
        <a:bodyPr/>
        <a:lstStyle/>
        <a:p>
          <a:endParaRPr lang="en-US"/>
        </a:p>
      </dgm:t>
    </dgm:pt>
    <dgm:pt modelId="{42E90787-C059-4A28-81AC-C19CE62629A4}" type="pres">
      <dgm:prSet presAssocID="{A4785C2F-C40A-4315-AD48-4924F6E37EE5}" presName="Name0" presStyleCnt="0">
        <dgm:presLayoutVars>
          <dgm:dir/>
          <dgm:animLvl val="lvl"/>
          <dgm:resizeHandles/>
        </dgm:presLayoutVars>
      </dgm:prSet>
      <dgm:spPr/>
    </dgm:pt>
    <dgm:pt modelId="{AC637786-E82F-42C5-BC33-FCCB10535623}" type="pres">
      <dgm:prSet presAssocID="{045F6CCF-A58E-41C1-B409-039031711023}" presName="linNode" presStyleCnt="0"/>
      <dgm:spPr/>
    </dgm:pt>
    <dgm:pt modelId="{032013CF-7F7F-4995-9697-A78A20CE0FBA}" type="pres">
      <dgm:prSet presAssocID="{045F6CCF-A58E-41C1-B409-039031711023}" presName="parentShp" presStyleLbl="node1" presStyleIdx="0" presStyleCnt="2">
        <dgm:presLayoutVars>
          <dgm:bulletEnabled val="1"/>
        </dgm:presLayoutVars>
      </dgm:prSet>
      <dgm:spPr/>
    </dgm:pt>
    <dgm:pt modelId="{BC422EF3-210B-4BD8-BA45-F2A63028FFD9}" type="pres">
      <dgm:prSet presAssocID="{045F6CCF-A58E-41C1-B409-039031711023}" presName="childShp" presStyleLbl="bgAccFollowNode1" presStyleIdx="0" presStyleCnt="2">
        <dgm:presLayoutVars>
          <dgm:bulletEnabled val="1"/>
        </dgm:presLayoutVars>
      </dgm:prSet>
      <dgm:spPr/>
    </dgm:pt>
    <dgm:pt modelId="{FD9A8B23-713F-4B79-83E6-05513A4F3ECE}" type="pres">
      <dgm:prSet presAssocID="{B0EAB003-FE8B-4CB6-AB54-B9579FF60885}" presName="spacing" presStyleCnt="0"/>
      <dgm:spPr/>
    </dgm:pt>
    <dgm:pt modelId="{84D7B86A-E152-41AF-9599-0A1CC1E0C511}" type="pres">
      <dgm:prSet presAssocID="{93F58ECA-41AB-44F3-897D-6C8CF0DE5496}" presName="linNode" presStyleCnt="0"/>
      <dgm:spPr/>
    </dgm:pt>
    <dgm:pt modelId="{2465B50D-FB8B-4AAC-B430-51863845BAD3}" type="pres">
      <dgm:prSet presAssocID="{93F58ECA-41AB-44F3-897D-6C8CF0DE5496}" presName="parentShp" presStyleLbl="node1" presStyleIdx="1" presStyleCnt="2" custLinFactNeighborX="591" custLinFactNeighborY="26">
        <dgm:presLayoutVars>
          <dgm:bulletEnabled val="1"/>
        </dgm:presLayoutVars>
      </dgm:prSet>
      <dgm:spPr/>
    </dgm:pt>
    <dgm:pt modelId="{8106C7BE-B3D5-4676-8B80-0BD92D5F22F1}" type="pres">
      <dgm:prSet presAssocID="{93F58ECA-41AB-44F3-897D-6C8CF0DE5496}" presName="childShp" presStyleLbl="bgAccFollowNode1" presStyleIdx="1" presStyleCnt="2" custLinFactNeighborX="887" custLinFactNeighborY="26">
        <dgm:presLayoutVars>
          <dgm:bulletEnabled val="1"/>
        </dgm:presLayoutVars>
      </dgm:prSet>
      <dgm:spPr/>
    </dgm:pt>
  </dgm:ptLst>
  <dgm:cxnLst>
    <dgm:cxn modelId="{3EBD2237-74D9-46F7-AA7C-E125AA292B9C}" srcId="{A4785C2F-C40A-4315-AD48-4924F6E37EE5}" destId="{045F6CCF-A58E-41C1-B409-039031711023}" srcOrd="0" destOrd="0" parTransId="{C1D44F25-785A-4619-8B57-EED8B1BFB99D}" sibTransId="{B0EAB003-FE8B-4CB6-AB54-B9579FF60885}"/>
    <dgm:cxn modelId="{59756642-1D70-401C-AB9E-440BF5A1922D}" srcId="{93F58ECA-41AB-44F3-897D-6C8CF0DE5496}" destId="{5F11494E-E818-47CC-BF8C-982C5DD2203B}" srcOrd="0" destOrd="0" parTransId="{BA88AFB5-D47C-461F-9BF5-FC23187B900E}" sibTransId="{DCBFD2E1-6448-461E-B2CD-6B4D3ED59537}"/>
    <dgm:cxn modelId="{F789924F-2FF4-4DE9-B744-2987A02EBFEB}" type="presOf" srcId="{A4785C2F-C40A-4315-AD48-4924F6E37EE5}" destId="{42E90787-C059-4A28-81AC-C19CE62629A4}" srcOrd="0" destOrd="0" presId="urn:microsoft.com/office/officeart/2005/8/layout/vList6"/>
    <dgm:cxn modelId="{2DC93554-4E5F-46B4-BC76-D6D0E0D109C7}" type="presOf" srcId="{93F58ECA-41AB-44F3-897D-6C8CF0DE5496}" destId="{2465B50D-FB8B-4AAC-B430-51863845BAD3}" srcOrd="0" destOrd="0" presId="urn:microsoft.com/office/officeart/2005/8/layout/vList6"/>
    <dgm:cxn modelId="{5634E2A9-0918-4F06-9DCA-8B494F95F5FC}" srcId="{045F6CCF-A58E-41C1-B409-039031711023}" destId="{CF8FE459-179D-437C-AFD7-DF3F655E91BA}" srcOrd="0" destOrd="0" parTransId="{917E933C-BD47-41C7-86C7-A66F675D75C0}" sibTransId="{4E184D48-5A67-44F3-9963-F22D2E91B851}"/>
    <dgm:cxn modelId="{B684D3B1-AA10-4A4A-8F82-2404D78E40A5}" type="presOf" srcId="{CF8FE459-179D-437C-AFD7-DF3F655E91BA}" destId="{BC422EF3-210B-4BD8-BA45-F2A63028FFD9}" srcOrd="0" destOrd="0" presId="urn:microsoft.com/office/officeart/2005/8/layout/vList6"/>
    <dgm:cxn modelId="{1042CCBE-17F1-4D83-824D-77EF113FA7FA}" type="presOf" srcId="{5F11494E-E818-47CC-BF8C-982C5DD2203B}" destId="{8106C7BE-B3D5-4676-8B80-0BD92D5F22F1}" srcOrd="0" destOrd="0" presId="urn:microsoft.com/office/officeart/2005/8/layout/vList6"/>
    <dgm:cxn modelId="{84B981D5-8B42-49A4-BE66-3D86E8FCEC5A}" srcId="{A4785C2F-C40A-4315-AD48-4924F6E37EE5}" destId="{93F58ECA-41AB-44F3-897D-6C8CF0DE5496}" srcOrd="1" destOrd="0" parTransId="{8A08B27D-FE4E-4888-AB5C-7C10306BCBB8}" sibTransId="{CB8C8D51-C1A8-4AA2-A719-A87329A6A9D2}"/>
    <dgm:cxn modelId="{00DD3DF1-00FA-480D-96E6-D79BD4E2B5F0}" type="presOf" srcId="{045F6CCF-A58E-41C1-B409-039031711023}" destId="{032013CF-7F7F-4995-9697-A78A20CE0FBA}" srcOrd="0" destOrd="0" presId="urn:microsoft.com/office/officeart/2005/8/layout/vList6"/>
    <dgm:cxn modelId="{68439560-623C-4077-92AD-FA7536D0042D}" type="presParOf" srcId="{42E90787-C059-4A28-81AC-C19CE62629A4}" destId="{AC637786-E82F-42C5-BC33-FCCB10535623}" srcOrd="0" destOrd="0" presId="urn:microsoft.com/office/officeart/2005/8/layout/vList6"/>
    <dgm:cxn modelId="{3608F463-0D2B-4603-8156-48E2670244EA}" type="presParOf" srcId="{AC637786-E82F-42C5-BC33-FCCB10535623}" destId="{032013CF-7F7F-4995-9697-A78A20CE0FBA}" srcOrd="0" destOrd="0" presId="urn:microsoft.com/office/officeart/2005/8/layout/vList6"/>
    <dgm:cxn modelId="{3B51C716-D9BD-49C6-8D84-CC038ABEC5F5}" type="presParOf" srcId="{AC637786-E82F-42C5-BC33-FCCB10535623}" destId="{BC422EF3-210B-4BD8-BA45-F2A63028FFD9}" srcOrd="1" destOrd="0" presId="urn:microsoft.com/office/officeart/2005/8/layout/vList6"/>
    <dgm:cxn modelId="{86F21A05-BAC0-4FE4-BE2E-742FA030B0CD}" type="presParOf" srcId="{42E90787-C059-4A28-81AC-C19CE62629A4}" destId="{FD9A8B23-713F-4B79-83E6-05513A4F3ECE}" srcOrd="1" destOrd="0" presId="urn:microsoft.com/office/officeart/2005/8/layout/vList6"/>
    <dgm:cxn modelId="{867D1217-EBA7-481E-B533-DD03E5BC0690}" type="presParOf" srcId="{42E90787-C059-4A28-81AC-C19CE62629A4}" destId="{84D7B86A-E152-41AF-9599-0A1CC1E0C511}" srcOrd="2" destOrd="0" presId="urn:microsoft.com/office/officeart/2005/8/layout/vList6"/>
    <dgm:cxn modelId="{6066F477-8BD3-4AF3-9AAB-C5B52B0E9504}" type="presParOf" srcId="{84D7B86A-E152-41AF-9599-0A1CC1E0C511}" destId="{2465B50D-FB8B-4AAC-B430-51863845BAD3}" srcOrd="0" destOrd="0" presId="urn:microsoft.com/office/officeart/2005/8/layout/vList6"/>
    <dgm:cxn modelId="{750853FF-E62E-42F7-9D85-EBD85D19EA69}" type="presParOf" srcId="{84D7B86A-E152-41AF-9599-0A1CC1E0C511}" destId="{8106C7BE-B3D5-4676-8B80-0BD92D5F22F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785C2F-C40A-4315-AD48-4924F6E37EE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F6CCF-A58E-41C1-B409-03903171102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IN" b="1" dirty="0">
              <a:solidFill>
                <a:srgbClr val="FF0000"/>
              </a:solidFill>
              <a:latin typeface="Arial Black" panose="020B0A04020102020204" pitchFamily="34" charset="0"/>
            </a:rPr>
            <a:t>CATLA</a:t>
          </a:r>
          <a:endParaRPr lang="en-US" b="1" dirty="0">
            <a:solidFill>
              <a:srgbClr val="FF0000"/>
            </a:solidFill>
            <a:latin typeface="Arial Black" panose="020B0A04020102020204" pitchFamily="34" charset="0"/>
          </a:endParaRPr>
        </a:p>
      </dgm:t>
    </dgm:pt>
    <dgm:pt modelId="{C1D44F25-785A-4619-8B57-EED8B1BFB99D}" type="parTrans" cxnId="{3EBD2237-74D9-46F7-AA7C-E125AA292B9C}">
      <dgm:prSet/>
      <dgm:spPr/>
      <dgm:t>
        <a:bodyPr/>
        <a:lstStyle/>
        <a:p>
          <a:endParaRPr lang="en-US"/>
        </a:p>
      </dgm:t>
    </dgm:pt>
    <dgm:pt modelId="{B0EAB003-FE8B-4CB6-AB54-B9579FF60885}" type="sibTrans" cxnId="{3EBD2237-74D9-46F7-AA7C-E125AA292B9C}">
      <dgm:prSet/>
      <dgm:spPr/>
      <dgm:t>
        <a:bodyPr/>
        <a:lstStyle/>
        <a:p>
          <a:endParaRPr lang="en-US"/>
        </a:p>
      </dgm:t>
    </dgm:pt>
    <dgm:pt modelId="{CF8FE459-179D-437C-AFD7-DF3F655E91BA}">
      <dgm:prSet phldrT="[Text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IN" dirty="0"/>
            <a:t>SURFACE FEEDER</a:t>
          </a:r>
          <a:endParaRPr lang="en-US" dirty="0"/>
        </a:p>
      </dgm:t>
    </dgm:pt>
    <dgm:pt modelId="{917E933C-BD47-41C7-86C7-A66F675D75C0}" type="parTrans" cxnId="{5634E2A9-0918-4F06-9DCA-8B494F95F5FC}">
      <dgm:prSet/>
      <dgm:spPr/>
      <dgm:t>
        <a:bodyPr/>
        <a:lstStyle/>
        <a:p>
          <a:endParaRPr lang="en-US"/>
        </a:p>
      </dgm:t>
    </dgm:pt>
    <dgm:pt modelId="{4E184D48-5A67-44F3-9963-F22D2E91B851}" type="sibTrans" cxnId="{5634E2A9-0918-4F06-9DCA-8B494F95F5FC}">
      <dgm:prSet/>
      <dgm:spPr/>
      <dgm:t>
        <a:bodyPr/>
        <a:lstStyle/>
        <a:p>
          <a:endParaRPr lang="en-US"/>
        </a:p>
      </dgm:t>
    </dgm:pt>
    <dgm:pt modelId="{93F58ECA-41AB-44F3-897D-6C8CF0DE549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IN" b="1" dirty="0">
              <a:solidFill>
                <a:srgbClr val="FF0000"/>
              </a:solidFill>
              <a:latin typeface="Arial Black" panose="020B0A04020102020204" pitchFamily="34" charset="0"/>
            </a:rPr>
            <a:t>ROHU</a:t>
          </a:r>
          <a:endParaRPr lang="en-US" b="1" dirty="0">
            <a:solidFill>
              <a:srgbClr val="FF0000"/>
            </a:solidFill>
            <a:latin typeface="Arial Black" panose="020B0A04020102020204" pitchFamily="34" charset="0"/>
          </a:endParaRPr>
        </a:p>
      </dgm:t>
    </dgm:pt>
    <dgm:pt modelId="{8A08B27D-FE4E-4888-AB5C-7C10306BCBB8}" type="parTrans" cxnId="{84B981D5-8B42-49A4-BE66-3D86E8FCEC5A}">
      <dgm:prSet/>
      <dgm:spPr/>
      <dgm:t>
        <a:bodyPr/>
        <a:lstStyle/>
        <a:p>
          <a:endParaRPr lang="en-US"/>
        </a:p>
      </dgm:t>
    </dgm:pt>
    <dgm:pt modelId="{CB8C8D51-C1A8-4AA2-A719-A87329A6A9D2}" type="sibTrans" cxnId="{84B981D5-8B42-49A4-BE66-3D86E8FCEC5A}">
      <dgm:prSet/>
      <dgm:spPr/>
      <dgm:t>
        <a:bodyPr/>
        <a:lstStyle/>
        <a:p>
          <a:endParaRPr lang="en-US"/>
        </a:p>
      </dgm:t>
    </dgm:pt>
    <dgm:pt modelId="{5F11494E-E818-47CC-BF8C-982C5DD2203B}">
      <dgm:prSet phldrT="[Text]"/>
      <dgm:spPr>
        <a:solidFill>
          <a:schemeClr val="tx2">
            <a:lumMod val="40000"/>
            <a:lumOff val="60000"/>
            <a:alpha val="90000"/>
          </a:schemeClr>
        </a:solidFill>
        <a:ln>
          <a:solidFill>
            <a:schemeClr val="tx2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r>
            <a:rPr lang="en-IN" dirty="0"/>
            <a:t>COLUMN FEEDER</a:t>
          </a:r>
          <a:endParaRPr lang="en-US" dirty="0"/>
        </a:p>
      </dgm:t>
    </dgm:pt>
    <dgm:pt modelId="{BA88AFB5-D47C-461F-9BF5-FC23187B900E}" type="parTrans" cxnId="{59756642-1D70-401C-AB9E-440BF5A1922D}">
      <dgm:prSet/>
      <dgm:spPr/>
      <dgm:t>
        <a:bodyPr/>
        <a:lstStyle/>
        <a:p>
          <a:endParaRPr lang="en-US"/>
        </a:p>
      </dgm:t>
    </dgm:pt>
    <dgm:pt modelId="{DCBFD2E1-6448-461E-B2CD-6B4D3ED59537}" type="sibTrans" cxnId="{59756642-1D70-401C-AB9E-440BF5A1922D}">
      <dgm:prSet/>
      <dgm:spPr/>
      <dgm:t>
        <a:bodyPr/>
        <a:lstStyle/>
        <a:p>
          <a:endParaRPr lang="en-US"/>
        </a:p>
      </dgm:t>
    </dgm:pt>
    <dgm:pt modelId="{09BF3EFE-2CA4-4BBB-9242-C43AF506998F}">
      <dgm:prSet/>
      <dgm:spPr/>
      <dgm:t>
        <a:bodyPr/>
        <a:lstStyle/>
        <a:p>
          <a:endParaRPr lang="en-US" dirty="0"/>
        </a:p>
      </dgm:t>
    </dgm:pt>
    <dgm:pt modelId="{6668433C-1C3E-42D5-87EF-EB9CF3D6062D}" type="parTrans" cxnId="{51FA074C-C6FF-46E6-BAAF-A97829935421}">
      <dgm:prSet/>
      <dgm:spPr/>
      <dgm:t>
        <a:bodyPr/>
        <a:lstStyle/>
        <a:p>
          <a:endParaRPr lang="en-US"/>
        </a:p>
      </dgm:t>
    </dgm:pt>
    <dgm:pt modelId="{335AD348-F587-42BB-9AA6-D957EB0536B5}" type="sibTrans" cxnId="{51FA074C-C6FF-46E6-BAAF-A97829935421}">
      <dgm:prSet/>
      <dgm:spPr/>
      <dgm:t>
        <a:bodyPr/>
        <a:lstStyle/>
        <a:p>
          <a:endParaRPr lang="en-US"/>
        </a:p>
      </dgm:t>
    </dgm:pt>
    <dgm:pt modelId="{42E90787-C059-4A28-81AC-C19CE62629A4}" type="pres">
      <dgm:prSet presAssocID="{A4785C2F-C40A-4315-AD48-4924F6E37EE5}" presName="Name0" presStyleCnt="0">
        <dgm:presLayoutVars>
          <dgm:dir/>
          <dgm:animLvl val="lvl"/>
          <dgm:resizeHandles/>
        </dgm:presLayoutVars>
      </dgm:prSet>
      <dgm:spPr/>
    </dgm:pt>
    <dgm:pt modelId="{AC637786-E82F-42C5-BC33-FCCB10535623}" type="pres">
      <dgm:prSet presAssocID="{045F6CCF-A58E-41C1-B409-039031711023}" presName="linNode" presStyleCnt="0"/>
      <dgm:spPr/>
    </dgm:pt>
    <dgm:pt modelId="{032013CF-7F7F-4995-9697-A78A20CE0FBA}" type="pres">
      <dgm:prSet presAssocID="{045F6CCF-A58E-41C1-B409-039031711023}" presName="parentShp" presStyleLbl="node1" presStyleIdx="0" presStyleCnt="2" custLinFactNeighborX="624">
        <dgm:presLayoutVars>
          <dgm:bulletEnabled val="1"/>
        </dgm:presLayoutVars>
      </dgm:prSet>
      <dgm:spPr/>
    </dgm:pt>
    <dgm:pt modelId="{BC422EF3-210B-4BD8-BA45-F2A63028FFD9}" type="pres">
      <dgm:prSet presAssocID="{045F6CCF-A58E-41C1-B409-039031711023}" presName="childShp" presStyleLbl="bgAccFollowNode1" presStyleIdx="0" presStyleCnt="2">
        <dgm:presLayoutVars>
          <dgm:bulletEnabled val="1"/>
        </dgm:presLayoutVars>
      </dgm:prSet>
      <dgm:spPr/>
    </dgm:pt>
    <dgm:pt modelId="{FD9A8B23-713F-4B79-83E6-05513A4F3ECE}" type="pres">
      <dgm:prSet presAssocID="{B0EAB003-FE8B-4CB6-AB54-B9579FF60885}" presName="spacing" presStyleCnt="0"/>
      <dgm:spPr/>
    </dgm:pt>
    <dgm:pt modelId="{84D7B86A-E152-41AF-9599-0A1CC1E0C511}" type="pres">
      <dgm:prSet presAssocID="{93F58ECA-41AB-44F3-897D-6C8CF0DE5496}" presName="linNode" presStyleCnt="0"/>
      <dgm:spPr/>
    </dgm:pt>
    <dgm:pt modelId="{2465B50D-FB8B-4AAC-B430-51863845BAD3}" type="pres">
      <dgm:prSet presAssocID="{93F58ECA-41AB-44F3-897D-6C8CF0DE5496}" presName="parentShp" presStyleLbl="node1" presStyleIdx="1" presStyleCnt="2" custLinFactNeighborX="1201" custLinFactNeighborY="26">
        <dgm:presLayoutVars>
          <dgm:bulletEnabled val="1"/>
        </dgm:presLayoutVars>
      </dgm:prSet>
      <dgm:spPr/>
    </dgm:pt>
    <dgm:pt modelId="{8106C7BE-B3D5-4676-8B80-0BD92D5F22F1}" type="pres">
      <dgm:prSet presAssocID="{93F58ECA-41AB-44F3-897D-6C8CF0DE5496}" presName="childShp" presStyleLbl="bgAccFollowNode1" presStyleIdx="1" presStyleCnt="2" custLinFactNeighborX="2642" custLinFactNeighborY="-620">
        <dgm:presLayoutVars>
          <dgm:bulletEnabled val="1"/>
        </dgm:presLayoutVars>
      </dgm:prSet>
      <dgm:spPr/>
    </dgm:pt>
  </dgm:ptLst>
  <dgm:cxnLst>
    <dgm:cxn modelId="{C18BD812-9F3C-4142-B772-AD7B6BAEDDB1}" type="presOf" srcId="{09BF3EFE-2CA4-4BBB-9242-C43AF506998F}" destId="{8106C7BE-B3D5-4676-8B80-0BD92D5F22F1}" srcOrd="0" destOrd="1" presId="urn:microsoft.com/office/officeart/2005/8/layout/vList6"/>
    <dgm:cxn modelId="{3EBD2237-74D9-46F7-AA7C-E125AA292B9C}" srcId="{A4785C2F-C40A-4315-AD48-4924F6E37EE5}" destId="{045F6CCF-A58E-41C1-B409-039031711023}" srcOrd="0" destOrd="0" parTransId="{C1D44F25-785A-4619-8B57-EED8B1BFB99D}" sibTransId="{B0EAB003-FE8B-4CB6-AB54-B9579FF60885}"/>
    <dgm:cxn modelId="{59756642-1D70-401C-AB9E-440BF5A1922D}" srcId="{93F58ECA-41AB-44F3-897D-6C8CF0DE5496}" destId="{5F11494E-E818-47CC-BF8C-982C5DD2203B}" srcOrd="0" destOrd="0" parTransId="{BA88AFB5-D47C-461F-9BF5-FC23187B900E}" sibTransId="{DCBFD2E1-6448-461E-B2CD-6B4D3ED59537}"/>
    <dgm:cxn modelId="{51FA074C-C6FF-46E6-BAAF-A97829935421}" srcId="{93F58ECA-41AB-44F3-897D-6C8CF0DE5496}" destId="{09BF3EFE-2CA4-4BBB-9242-C43AF506998F}" srcOrd="1" destOrd="0" parTransId="{6668433C-1C3E-42D5-87EF-EB9CF3D6062D}" sibTransId="{335AD348-F587-42BB-9AA6-D957EB0536B5}"/>
    <dgm:cxn modelId="{F789924F-2FF4-4DE9-B744-2987A02EBFEB}" type="presOf" srcId="{A4785C2F-C40A-4315-AD48-4924F6E37EE5}" destId="{42E90787-C059-4A28-81AC-C19CE62629A4}" srcOrd="0" destOrd="0" presId="urn:microsoft.com/office/officeart/2005/8/layout/vList6"/>
    <dgm:cxn modelId="{2DC93554-4E5F-46B4-BC76-D6D0E0D109C7}" type="presOf" srcId="{93F58ECA-41AB-44F3-897D-6C8CF0DE5496}" destId="{2465B50D-FB8B-4AAC-B430-51863845BAD3}" srcOrd="0" destOrd="0" presId="urn:microsoft.com/office/officeart/2005/8/layout/vList6"/>
    <dgm:cxn modelId="{5634E2A9-0918-4F06-9DCA-8B494F95F5FC}" srcId="{045F6CCF-A58E-41C1-B409-039031711023}" destId="{CF8FE459-179D-437C-AFD7-DF3F655E91BA}" srcOrd="0" destOrd="0" parTransId="{917E933C-BD47-41C7-86C7-A66F675D75C0}" sibTransId="{4E184D48-5A67-44F3-9963-F22D2E91B851}"/>
    <dgm:cxn modelId="{B684D3B1-AA10-4A4A-8F82-2404D78E40A5}" type="presOf" srcId="{CF8FE459-179D-437C-AFD7-DF3F655E91BA}" destId="{BC422EF3-210B-4BD8-BA45-F2A63028FFD9}" srcOrd="0" destOrd="0" presId="urn:microsoft.com/office/officeart/2005/8/layout/vList6"/>
    <dgm:cxn modelId="{1042CCBE-17F1-4D83-824D-77EF113FA7FA}" type="presOf" srcId="{5F11494E-E818-47CC-BF8C-982C5DD2203B}" destId="{8106C7BE-B3D5-4676-8B80-0BD92D5F22F1}" srcOrd="0" destOrd="0" presId="urn:microsoft.com/office/officeart/2005/8/layout/vList6"/>
    <dgm:cxn modelId="{84B981D5-8B42-49A4-BE66-3D86E8FCEC5A}" srcId="{A4785C2F-C40A-4315-AD48-4924F6E37EE5}" destId="{93F58ECA-41AB-44F3-897D-6C8CF0DE5496}" srcOrd="1" destOrd="0" parTransId="{8A08B27D-FE4E-4888-AB5C-7C10306BCBB8}" sibTransId="{CB8C8D51-C1A8-4AA2-A719-A87329A6A9D2}"/>
    <dgm:cxn modelId="{00DD3DF1-00FA-480D-96E6-D79BD4E2B5F0}" type="presOf" srcId="{045F6CCF-A58E-41C1-B409-039031711023}" destId="{032013CF-7F7F-4995-9697-A78A20CE0FBA}" srcOrd="0" destOrd="0" presId="urn:microsoft.com/office/officeart/2005/8/layout/vList6"/>
    <dgm:cxn modelId="{68439560-623C-4077-92AD-FA7536D0042D}" type="presParOf" srcId="{42E90787-C059-4A28-81AC-C19CE62629A4}" destId="{AC637786-E82F-42C5-BC33-FCCB10535623}" srcOrd="0" destOrd="0" presId="urn:microsoft.com/office/officeart/2005/8/layout/vList6"/>
    <dgm:cxn modelId="{3608F463-0D2B-4603-8156-48E2670244EA}" type="presParOf" srcId="{AC637786-E82F-42C5-BC33-FCCB10535623}" destId="{032013CF-7F7F-4995-9697-A78A20CE0FBA}" srcOrd="0" destOrd="0" presId="urn:microsoft.com/office/officeart/2005/8/layout/vList6"/>
    <dgm:cxn modelId="{3B51C716-D9BD-49C6-8D84-CC038ABEC5F5}" type="presParOf" srcId="{AC637786-E82F-42C5-BC33-FCCB10535623}" destId="{BC422EF3-210B-4BD8-BA45-F2A63028FFD9}" srcOrd="1" destOrd="0" presId="urn:microsoft.com/office/officeart/2005/8/layout/vList6"/>
    <dgm:cxn modelId="{86F21A05-BAC0-4FE4-BE2E-742FA030B0CD}" type="presParOf" srcId="{42E90787-C059-4A28-81AC-C19CE62629A4}" destId="{FD9A8B23-713F-4B79-83E6-05513A4F3ECE}" srcOrd="1" destOrd="0" presId="urn:microsoft.com/office/officeart/2005/8/layout/vList6"/>
    <dgm:cxn modelId="{867D1217-EBA7-481E-B533-DD03E5BC0690}" type="presParOf" srcId="{42E90787-C059-4A28-81AC-C19CE62629A4}" destId="{84D7B86A-E152-41AF-9599-0A1CC1E0C511}" srcOrd="2" destOrd="0" presId="urn:microsoft.com/office/officeart/2005/8/layout/vList6"/>
    <dgm:cxn modelId="{6066F477-8BD3-4AF3-9AAB-C5B52B0E9504}" type="presParOf" srcId="{84D7B86A-E152-41AF-9599-0A1CC1E0C511}" destId="{2465B50D-FB8B-4AAC-B430-51863845BAD3}" srcOrd="0" destOrd="0" presId="urn:microsoft.com/office/officeart/2005/8/layout/vList6"/>
    <dgm:cxn modelId="{750853FF-E62E-42F7-9D85-EBD85D19EA69}" type="presParOf" srcId="{84D7B86A-E152-41AF-9599-0A1CC1E0C511}" destId="{8106C7BE-B3D5-4676-8B80-0BD92D5F22F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785C2F-C40A-4315-AD48-4924F6E37EE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F6CCF-A58E-41C1-B409-03903171102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>
              <a:solidFill>
                <a:srgbClr val="FF0000"/>
              </a:solidFill>
              <a:latin typeface="Arial Black" panose="020B0A04020102020204" pitchFamily="34" charset="0"/>
            </a:rPr>
            <a:t>MRIGAL</a:t>
          </a:r>
        </a:p>
      </dgm:t>
    </dgm:pt>
    <dgm:pt modelId="{C1D44F25-785A-4619-8B57-EED8B1BFB99D}" type="parTrans" cxnId="{3EBD2237-74D9-46F7-AA7C-E125AA292B9C}">
      <dgm:prSet/>
      <dgm:spPr/>
      <dgm:t>
        <a:bodyPr/>
        <a:lstStyle/>
        <a:p>
          <a:endParaRPr lang="en-US"/>
        </a:p>
      </dgm:t>
    </dgm:pt>
    <dgm:pt modelId="{B0EAB003-FE8B-4CB6-AB54-B9579FF60885}" type="sibTrans" cxnId="{3EBD2237-74D9-46F7-AA7C-E125AA292B9C}">
      <dgm:prSet/>
      <dgm:spPr/>
      <dgm:t>
        <a:bodyPr/>
        <a:lstStyle/>
        <a:p>
          <a:endParaRPr lang="en-US"/>
        </a:p>
      </dgm:t>
    </dgm:pt>
    <dgm:pt modelId="{CF8FE459-179D-437C-AFD7-DF3F655E91BA}">
      <dgm:prSet phldrT="[Text]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IN" dirty="0"/>
            <a:t>BOTTOM FEEDER </a:t>
          </a:r>
          <a:endParaRPr lang="en-US" dirty="0"/>
        </a:p>
      </dgm:t>
    </dgm:pt>
    <dgm:pt modelId="{917E933C-BD47-41C7-86C7-A66F675D75C0}" type="parTrans" cxnId="{5634E2A9-0918-4F06-9DCA-8B494F95F5FC}">
      <dgm:prSet/>
      <dgm:spPr/>
      <dgm:t>
        <a:bodyPr/>
        <a:lstStyle/>
        <a:p>
          <a:endParaRPr lang="en-US"/>
        </a:p>
      </dgm:t>
    </dgm:pt>
    <dgm:pt modelId="{4E184D48-5A67-44F3-9963-F22D2E91B851}" type="sibTrans" cxnId="{5634E2A9-0918-4F06-9DCA-8B494F95F5FC}">
      <dgm:prSet/>
      <dgm:spPr/>
      <dgm:t>
        <a:bodyPr/>
        <a:lstStyle/>
        <a:p>
          <a:endParaRPr lang="en-US"/>
        </a:p>
      </dgm:t>
    </dgm:pt>
    <dgm:pt modelId="{42E90787-C059-4A28-81AC-C19CE62629A4}" type="pres">
      <dgm:prSet presAssocID="{A4785C2F-C40A-4315-AD48-4924F6E37EE5}" presName="Name0" presStyleCnt="0">
        <dgm:presLayoutVars>
          <dgm:dir/>
          <dgm:animLvl val="lvl"/>
          <dgm:resizeHandles/>
        </dgm:presLayoutVars>
      </dgm:prSet>
      <dgm:spPr/>
    </dgm:pt>
    <dgm:pt modelId="{AC637786-E82F-42C5-BC33-FCCB10535623}" type="pres">
      <dgm:prSet presAssocID="{045F6CCF-A58E-41C1-B409-039031711023}" presName="linNode" presStyleCnt="0"/>
      <dgm:spPr/>
    </dgm:pt>
    <dgm:pt modelId="{032013CF-7F7F-4995-9697-A78A20CE0FBA}" type="pres">
      <dgm:prSet presAssocID="{045F6CCF-A58E-41C1-B409-039031711023}" presName="parentShp" presStyleLbl="node1" presStyleIdx="0" presStyleCnt="1" custScaleX="111780" custScaleY="69109" custLinFactNeighborX="624">
        <dgm:presLayoutVars>
          <dgm:bulletEnabled val="1"/>
        </dgm:presLayoutVars>
      </dgm:prSet>
      <dgm:spPr/>
    </dgm:pt>
    <dgm:pt modelId="{BC422EF3-210B-4BD8-BA45-F2A63028FFD9}" type="pres">
      <dgm:prSet presAssocID="{045F6CCF-A58E-41C1-B409-039031711023}" presName="childShp" presStyleLbl="bgAccFollowNode1" presStyleIdx="0" presStyleCnt="1" custScaleX="94294" custScaleY="63541" custLinFactNeighborX="978">
        <dgm:presLayoutVars>
          <dgm:bulletEnabled val="1"/>
        </dgm:presLayoutVars>
      </dgm:prSet>
      <dgm:spPr/>
    </dgm:pt>
  </dgm:ptLst>
  <dgm:cxnLst>
    <dgm:cxn modelId="{3EBD2237-74D9-46F7-AA7C-E125AA292B9C}" srcId="{A4785C2F-C40A-4315-AD48-4924F6E37EE5}" destId="{045F6CCF-A58E-41C1-B409-039031711023}" srcOrd="0" destOrd="0" parTransId="{C1D44F25-785A-4619-8B57-EED8B1BFB99D}" sibTransId="{B0EAB003-FE8B-4CB6-AB54-B9579FF60885}"/>
    <dgm:cxn modelId="{F789924F-2FF4-4DE9-B744-2987A02EBFEB}" type="presOf" srcId="{A4785C2F-C40A-4315-AD48-4924F6E37EE5}" destId="{42E90787-C059-4A28-81AC-C19CE62629A4}" srcOrd="0" destOrd="0" presId="urn:microsoft.com/office/officeart/2005/8/layout/vList6"/>
    <dgm:cxn modelId="{5634E2A9-0918-4F06-9DCA-8B494F95F5FC}" srcId="{045F6CCF-A58E-41C1-B409-039031711023}" destId="{CF8FE459-179D-437C-AFD7-DF3F655E91BA}" srcOrd="0" destOrd="0" parTransId="{917E933C-BD47-41C7-86C7-A66F675D75C0}" sibTransId="{4E184D48-5A67-44F3-9963-F22D2E91B851}"/>
    <dgm:cxn modelId="{B684D3B1-AA10-4A4A-8F82-2404D78E40A5}" type="presOf" srcId="{CF8FE459-179D-437C-AFD7-DF3F655E91BA}" destId="{BC422EF3-210B-4BD8-BA45-F2A63028FFD9}" srcOrd="0" destOrd="0" presId="urn:microsoft.com/office/officeart/2005/8/layout/vList6"/>
    <dgm:cxn modelId="{00DD3DF1-00FA-480D-96E6-D79BD4E2B5F0}" type="presOf" srcId="{045F6CCF-A58E-41C1-B409-039031711023}" destId="{032013CF-7F7F-4995-9697-A78A20CE0FBA}" srcOrd="0" destOrd="0" presId="urn:microsoft.com/office/officeart/2005/8/layout/vList6"/>
    <dgm:cxn modelId="{68439560-623C-4077-92AD-FA7536D0042D}" type="presParOf" srcId="{42E90787-C059-4A28-81AC-C19CE62629A4}" destId="{AC637786-E82F-42C5-BC33-FCCB10535623}" srcOrd="0" destOrd="0" presId="urn:microsoft.com/office/officeart/2005/8/layout/vList6"/>
    <dgm:cxn modelId="{3608F463-0D2B-4603-8156-48E2670244EA}" type="presParOf" srcId="{AC637786-E82F-42C5-BC33-FCCB10535623}" destId="{032013CF-7F7F-4995-9697-A78A20CE0FBA}" srcOrd="0" destOrd="0" presId="urn:microsoft.com/office/officeart/2005/8/layout/vList6"/>
    <dgm:cxn modelId="{3B51C716-D9BD-49C6-8D84-CC038ABEC5F5}" type="presParOf" srcId="{AC637786-E82F-42C5-BC33-FCCB10535623}" destId="{BC422EF3-210B-4BD8-BA45-F2A63028FFD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2ED084-3124-443C-8610-D14BB6B4A905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AA967B-C6E0-4F87-9FDA-5EAF046B1B4C}">
      <dgm:prSet phldrT="[Text]" custT="1"/>
      <dgm:spPr>
        <a:solidFill>
          <a:schemeClr val="accent2">
            <a:lumMod val="40000"/>
            <a:lumOff val="60000"/>
          </a:schemeClr>
        </a:solidFill>
        <a:ln w="12700"/>
      </dgm:spPr>
      <dgm:t>
        <a:bodyPr/>
        <a:lstStyle/>
        <a:p>
          <a:r>
            <a:rPr lang="en-IN" sz="2200" b="1" dirty="0">
              <a:solidFill>
                <a:srgbClr val="7030A0"/>
              </a:solidFill>
              <a:latin typeface="Algerian" panose="04020705040A02060702" pitchFamily="82" charset="0"/>
            </a:rPr>
            <a:t>ABIOTIC FACTORS</a:t>
          </a:r>
          <a:endParaRPr lang="en-US" sz="2200" b="1" dirty="0">
            <a:solidFill>
              <a:srgbClr val="7030A0"/>
            </a:solidFill>
            <a:latin typeface="Algerian" panose="04020705040A02060702" pitchFamily="82" charset="0"/>
          </a:endParaRPr>
        </a:p>
      </dgm:t>
    </dgm:pt>
    <dgm:pt modelId="{1280AB66-5864-47C6-9FD6-D8382F5CA59A}" type="parTrans" cxnId="{AAAC59A7-6476-4FBB-81A9-26850816CEAF}">
      <dgm:prSet/>
      <dgm:spPr/>
      <dgm:t>
        <a:bodyPr/>
        <a:lstStyle/>
        <a:p>
          <a:endParaRPr lang="en-US" sz="2200"/>
        </a:p>
      </dgm:t>
    </dgm:pt>
    <dgm:pt modelId="{76C35339-C23C-4635-AB5E-426343A0392C}" type="sibTrans" cxnId="{AAAC59A7-6476-4FBB-81A9-26850816CEAF}">
      <dgm:prSet/>
      <dgm:spPr/>
      <dgm:t>
        <a:bodyPr/>
        <a:lstStyle/>
        <a:p>
          <a:endParaRPr lang="en-US" sz="2200"/>
        </a:p>
      </dgm:t>
    </dgm:pt>
    <dgm:pt modelId="{9A61D030-AA25-498D-8A8F-412CD5EBC91A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2000" b="1" dirty="0" err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Temparature</a:t>
          </a:r>
          <a:endParaRPr lang="en-US" sz="20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A7ED59-A294-4AD9-BF9D-27915075E876}" type="parTrans" cxnId="{DE25AD4F-2703-493B-869A-B520A9E06571}">
      <dgm:prSet/>
      <dgm:spPr/>
      <dgm:t>
        <a:bodyPr/>
        <a:lstStyle/>
        <a:p>
          <a:endParaRPr lang="en-US" sz="2200"/>
        </a:p>
      </dgm:t>
    </dgm:pt>
    <dgm:pt modelId="{02C8E50B-1B72-4922-B448-2D03168591EE}" type="sibTrans" cxnId="{DE25AD4F-2703-493B-869A-B520A9E06571}">
      <dgm:prSet/>
      <dgm:spPr/>
      <dgm:t>
        <a:bodyPr/>
        <a:lstStyle/>
        <a:p>
          <a:endParaRPr lang="en-US" sz="2200"/>
        </a:p>
      </dgm:t>
    </dgm:pt>
    <dgm:pt modelId="{F21D074A-2583-4A6D-BE95-94A580C52B09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</a:t>
          </a:r>
        </a:p>
      </dgm:t>
    </dgm:pt>
    <dgm:pt modelId="{588505D6-F726-4B36-BBDC-5E7CBD417658}" type="parTrans" cxnId="{F2534BF5-364E-4201-B228-09F913F14161}">
      <dgm:prSet/>
      <dgm:spPr/>
      <dgm:t>
        <a:bodyPr/>
        <a:lstStyle/>
        <a:p>
          <a:endParaRPr lang="en-US" sz="2200"/>
        </a:p>
      </dgm:t>
    </dgm:pt>
    <dgm:pt modelId="{52C15ED2-F97D-44D3-AD5D-B4632BA0E293}" type="sibTrans" cxnId="{F2534BF5-364E-4201-B228-09F913F14161}">
      <dgm:prSet/>
      <dgm:spPr/>
      <dgm:t>
        <a:bodyPr/>
        <a:lstStyle/>
        <a:p>
          <a:endParaRPr lang="en-US" sz="2200"/>
        </a:p>
      </dgm:t>
    </dgm:pt>
    <dgm:pt modelId="{55D4322E-5CCB-4442-8FAD-DF070E1F6F97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</a:t>
          </a:r>
          <a:endParaRPr lang="en-US" sz="22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DAC0F2-9651-4783-9AE8-2F98248FADA3}" type="parTrans" cxnId="{4B0B8C0E-541D-4697-A364-9670730FE83D}">
      <dgm:prSet/>
      <dgm:spPr/>
      <dgm:t>
        <a:bodyPr/>
        <a:lstStyle/>
        <a:p>
          <a:endParaRPr lang="en-US" sz="2200"/>
        </a:p>
      </dgm:t>
    </dgm:pt>
    <dgm:pt modelId="{3D194448-2BA2-4752-B184-61A252D501E7}" type="sibTrans" cxnId="{4B0B8C0E-541D-4697-A364-9670730FE83D}">
      <dgm:prSet/>
      <dgm:spPr/>
      <dgm:t>
        <a:bodyPr/>
        <a:lstStyle/>
        <a:p>
          <a:endParaRPr lang="en-US" sz="2200"/>
        </a:p>
      </dgm:t>
    </dgm:pt>
    <dgm:pt modelId="{6607C52F-2D21-4370-B172-C332A2AE2204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Soil</a:t>
          </a:r>
          <a:endParaRPr lang="en-US" sz="22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0684C0-4225-4369-9C7C-12A3D7726E8B}" type="parTrans" cxnId="{44B8C0A8-1041-4CB2-B3C9-0A403380084C}">
      <dgm:prSet/>
      <dgm:spPr/>
      <dgm:t>
        <a:bodyPr/>
        <a:lstStyle/>
        <a:p>
          <a:endParaRPr lang="en-US" sz="2200"/>
        </a:p>
      </dgm:t>
    </dgm:pt>
    <dgm:pt modelId="{600F1CD7-8C44-413E-AEA7-C13BCF22BF86}" type="sibTrans" cxnId="{44B8C0A8-1041-4CB2-B3C9-0A403380084C}">
      <dgm:prSet/>
      <dgm:spPr/>
      <dgm:t>
        <a:bodyPr/>
        <a:lstStyle/>
        <a:p>
          <a:endParaRPr lang="en-US" sz="2200"/>
        </a:p>
      </dgm:t>
    </dgm:pt>
    <dgm:pt modelId="{516D6154-149D-41DC-8E06-AC94FB53BE4A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Wind</a:t>
          </a:r>
        </a:p>
      </dgm:t>
    </dgm:pt>
    <dgm:pt modelId="{B60E3FB2-66A7-4763-B983-5C85E7CFEF89}" type="parTrans" cxnId="{817109C1-B809-495A-841F-62D9389A8E7D}">
      <dgm:prSet/>
      <dgm:spPr/>
      <dgm:t>
        <a:bodyPr/>
        <a:lstStyle/>
        <a:p>
          <a:endParaRPr lang="en-US" sz="2200"/>
        </a:p>
      </dgm:t>
    </dgm:pt>
    <dgm:pt modelId="{4AE545BB-3245-47F9-8688-B1E638CD2B85}" type="sibTrans" cxnId="{817109C1-B809-495A-841F-62D9389A8E7D}">
      <dgm:prSet/>
      <dgm:spPr/>
      <dgm:t>
        <a:bodyPr/>
        <a:lstStyle/>
        <a:p>
          <a:endParaRPr lang="en-US" sz="2200"/>
        </a:p>
      </dgm:t>
    </dgm:pt>
    <dgm:pt modelId="{81536A4D-4215-48BA-AF68-BCB0AE59BE76}">
      <dgm:prSet phldrT="[Text]" custT="1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IN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Humidity and Altitude</a:t>
          </a:r>
          <a:endParaRPr lang="en-US" sz="22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70EDC-6AA1-4302-9B3A-C6E6A1FB1058}" type="parTrans" cxnId="{FE48A764-0998-4CDF-A8EF-D53116075484}">
      <dgm:prSet/>
      <dgm:spPr/>
      <dgm:t>
        <a:bodyPr/>
        <a:lstStyle/>
        <a:p>
          <a:endParaRPr lang="en-US" sz="2200"/>
        </a:p>
      </dgm:t>
    </dgm:pt>
    <dgm:pt modelId="{1F0F53F6-B31A-4B7D-AD71-3C63918847D7}" type="sibTrans" cxnId="{FE48A764-0998-4CDF-A8EF-D53116075484}">
      <dgm:prSet/>
      <dgm:spPr/>
      <dgm:t>
        <a:bodyPr/>
        <a:lstStyle/>
        <a:p>
          <a:endParaRPr lang="en-US" sz="2200"/>
        </a:p>
      </dgm:t>
    </dgm:pt>
    <dgm:pt modelId="{F447CADC-50EF-4749-BCAA-DEEA011A570D}">
      <dgm:prSet phldrT="[Text]" custLinFactNeighborX="1176" custLinFactNeighborY="-453"/>
      <dgm:spPr>
        <a:solidFill>
          <a:schemeClr val="accent3">
            <a:lumMod val="60000"/>
            <a:lumOff val="40000"/>
          </a:schemeClr>
        </a:solidFill>
        <a:ln w="12700"/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9F05D8-3DB3-4CB2-B9E4-1AD6256A619D}" type="parTrans" cxnId="{6B6FD010-80DC-45D1-A36A-2ED9C76F2A5E}">
      <dgm:prSet/>
      <dgm:spPr/>
      <dgm:t>
        <a:bodyPr/>
        <a:lstStyle/>
        <a:p>
          <a:endParaRPr lang="en-US"/>
        </a:p>
      </dgm:t>
    </dgm:pt>
    <dgm:pt modelId="{4048F278-6052-4984-A55D-10E455E9E488}" type="sibTrans" cxnId="{6B6FD010-80DC-45D1-A36A-2ED9C76F2A5E}">
      <dgm:prSet/>
      <dgm:spPr/>
      <dgm:t>
        <a:bodyPr/>
        <a:lstStyle/>
        <a:p>
          <a:endParaRPr lang="en-US"/>
        </a:p>
      </dgm:t>
    </dgm:pt>
    <dgm:pt modelId="{AC4DC14B-85DC-437A-A085-A550E9760C28}" type="pres">
      <dgm:prSet presAssocID="{122ED084-3124-443C-8610-D14BB6B4A90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ED10508-93F4-410B-A9B8-5ECFD3B15A64}" type="pres">
      <dgm:prSet presAssocID="{A3AA967B-C6E0-4F87-9FDA-5EAF046B1B4C}" presName="Parent" presStyleLbl="node0" presStyleIdx="0" presStyleCnt="1" custLinFactNeighborX="1927">
        <dgm:presLayoutVars>
          <dgm:chMax val="6"/>
          <dgm:chPref val="6"/>
        </dgm:presLayoutVars>
      </dgm:prSet>
      <dgm:spPr/>
    </dgm:pt>
    <dgm:pt modelId="{3D4DC3CD-0A8E-42CE-932F-9C1CD03BEFE4}" type="pres">
      <dgm:prSet presAssocID="{9A61D030-AA25-498D-8A8F-412CD5EBC91A}" presName="Accent1" presStyleCnt="0"/>
      <dgm:spPr/>
    </dgm:pt>
    <dgm:pt modelId="{A2B3770D-FD05-471D-9CF5-462749731624}" type="pres">
      <dgm:prSet presAssocID="{9A61D030-AA25-498D-8A8F-412CD5EBC91A}" presName="Accent" presStyleLbl="bgShp" presStyleIdx="0" presStyleCnt="6"/>
      <dgm:spPr/>
    </dgm:pt>
    <dgm:pt modelId="{55A3A74A-94F1-47DE-B419-5038F40F8102}" type="pres">
      <dgm:prSet presAssocID="{9A61D030-AA25-498D-8A8F-412CD5EBC91A}" presName="Child1" presStyleLbl="node1" presStyleIdx="0" presStyleCnt="6" custLinFactNeighborX="2997">
        <dgm:presLayoutVars>
          <dgm:chMax val="0"/>
          <dgm:chPref val="0"/>
          <dgm:bulletEnabled val="1"/>
        </dgm:presLayoutVars>
      </dgm:prSet>
      <dgm:spPr/>
    </dgm:pt>
    <dgm:pt modelId="{8B66CEE9-2ABC-4402-BC07-8474926275F1}" type="pres">
      <dgm:prSet presAssocID="{F21D074A-2583-4A6D-BE95-94A580C52B09}" presName="Accent2" presStyleCnt="0"/>
      <dgm:spPr/>
    </dgm:pt>
    <dgm:pt modelId="{B6B459D1-5808-489F-B517-CA3678390847}" type="pres">
      <dgm:prSet presAssocID="{F21D074A-2583-4A6D-BE95-94A580C52B09}" presName="Accent" presStyleLbl="bgShp" presStyleIdx="1" presStyleCnt="6"/>
      <dgm:spPr/>
    </dgm:pt>
    <dgm:pt modelId="{13BAD430-D49B-435A-86C6-434A98546DA7}" type="pres">
      <dgm:prSet presAssocID="{F21D074A-2583-4A6D-BE95-94A580C52B09}" presName="Child2" presStyleLbl="node1" presStyleIdx="1" presStyleCnt="6" custLinFactNeighborX="1176">
        <dgm:presLayoutVars>
          <dgm:chMax val="0"/>
          <dgm:chPref val="0"/>
          <dgm:bulletEnabled val="1"/>
        </dgm:presLayoutVars>
      </dgm:prSet>
      <dgm:spPr/>
    </dgm:pt>
    <dgm:pt modelId="{67F6C899-3B6B-45FA-8E22-F860F45610DA}" type="pres">
      <dgm:prSet presAssocID="{55D4322E-5CCB-4442-8FAD-DF070E1F6F97}" presName="Accent3" presStyleCnt="0"/>
      <dgm:spPr/>
    </dgm:pt>
    <dgm:pt modelId="{020D29D3-5509-4097-8E28-7DEE1EE8D076}" type="pres">
      <dgm:prSet presAssocID="{55D4322E-5CCB-4442-8FAD-DF070E1F6F97}" presName="Accent" presStyleLbl="bgShp" presStyleIdx="2" presStyleCnt="6"/>
      <dgm:spPr/>
    </dgm:pt>
    <dgm:pt modelId="{2D15D790-4390-4F78-94EB-62DE914CFD51}" type="pres">
      <dgm:prSet presAssocID="{55D4322E-5CCB-4442-8FAD-DF070E1F6F9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D9BB2FE8-8C4C-4753-8EA2-0640A445D300}" type="pres">
      <dgm:prSet presAssocID="{6607C52F-2D21-4370-B172-C332A2AE2204}" presName="Accent4" presStyleCnt="0"/>
      <dgm:spPr/>
    </dgm:pt>
    <dgm:pt modelId="{F5B404DB-DC73-4DF2-AD81-4A06BDE0A26A}" type="pres">
      <dgm:prSet presAssocID="{6607C52F-2D21-4370-B172-C332A2AE2204}" presName="Accent" presStyleLbl="bgShp" presStyleIdx="3" presStyleCnt="6"/>
      <dgm:spPr/>
    </dgm:pt>
    <dgm:pt modelId="{20392703-FAB3-478B-A9AA-E328DDD00841}" type="pres">
      <dgm:prSet presAssocID="{6607C52F-2D21-4370-B172-C332A2AE220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10B440AC-CEDE-4E9C-AEF6-AA4A541F74CF}" type="pres">
      <dgm:prSet presAssocID="{516D6154-149D-41DC-8E06-AC94FB53BE4A}" presName="Accent5" presStyleCnt="0"/>
      <dgm:spPr/>
    </dgm:pt>
    <dgm:pt modelId="{FC35EA27-36EB-4D24-84DC-B3D2E3D83E67}" type="pres">
      <dgm:prSet presAssocID="{516D6154-149D-41DC-8E06-AC94FB53BE4A}" presName="Accent" presStyleLbl="bgShp" presStyleIdx="4" presStyleCnt="6"/>
      <dgm:spPr/>
    </dgm:pt>
    <dgm:pt modelId="{641458A8-E4DF-4A33-B2C3-94B3FA6482EC}" type="pres">
      <dgm:prSet presAssocID="{516D6154-149D-41DC-8E06-AC94FB53BE4A}" presName="Child5" presStyleLbl="node1" presStyleIdx="4" presStyleCnt="6" custLinFactNeighborX="1176" custLinFactNeighborY="-453">
        <dgm:presLayoutVars>
          <dgm:chMax val="0"/>
          <dgm:chPref val="0"/>
          <dgm:bulletEnabled val="1"/>
        </dgm:presLayoutVars>
      </dgm:prSet>
      <dgm:spPr/>
    </dgm:pt>
    <dgm:pt modelId="{79904E85-2FB3-4209-8302-D152F4478B1C}" type="pres">
      <dgm:prSet presAssocID="{81536A4D-4215-48BA-AF68-BCB0AE59BE76}" presName="Accent6" presStyleCnt="0"/>
      <dgm:spPr/>
    </dgm:pt>
    <dgm:pt modelId="{ECC763AE-22E4-4395-A035-4663187366D4}" type="pres">
      <dgm:prSet presAssocID="{81536A4D-4215-48BA-AF68-BCB0AE59BE76}" presName="Accent" presStyleLbl="bgShp" presStyleIdx="5" presStyleCnt="6"/>
      <dgm:spPr/>
    </dgm:pt>
    <dgm:pt modelId="{C6BE9B27-6FB6-4C6B-99CA-15F9A7F8FCC7}" type="pres">
      <dgm:prSet presAssocID="{81536A4D-4215-48BA-AF68-BCB0AE59BE76}" presName="Child6" presStyleLbl="node1" presStyleIdx="5" presStyleCnt="6" custLinFactNeighborX="1176" custLinFactNeighborY="453">
        <dgm:presLayoutVars>
          <dgm:chMax val="0"/>
          <dgm:chPref val="0"/>
          <dgm:bulletEnabled val="1"/>
        </dgm:presLayoutVars>
      </dgm:prSet>
      <dgm:spPr/>
    </dgm:pt>
  </dgm:ptLst>
  <dgm:cxnLst>
    <dgm:cxn modelId="{4B0B8C0E-541D-4697-A364-9670730FE83D}" srcId="{A3AA967B-C6E0-4F87-9FDA-5EAF046B1B4C}" destId="{55D4322E-5CCB-4442-8FAD-DF070E1F6F97}" srcOrd="2" destOrd="0" parTransId="{BDDAC0F2-9651-4783-9AE8-2F98248FADA3}" sibTransId="{3D194448-2BA2-4752-B184-61A252D501E7}"/>
    <dgm:cxn modelId="{6B6FD010-80DC-45D1-A36A-2ED9C76F2A5E}" srcId="{122ED084-3124-443C-8610-D14BB6B4A905}" destId="{F447CADC-50EF-4749-BCAA-DEEA011A570D}" srcOrd="1" destOrd="0" parTransId="{E99F05D8-3DB3-4CB2-B9E4-1AD6256A619D}" sibTransId="{4048F278-6052-4984-A55D-10E455E9E488}"/>
    <dgm:cxn modelId="{E205D418-EB5E-468D-ACFD-AA7D46C7734F}" type="presOf" srcId="{55D4322E-5CCB-4442-8FAD-DF070E1F6F97}" destId="{2D15D790-4390-4F78-94EB-62DE914CFD51}" srcOrd="0" destOrd="0" presId="urn:microsoft.com/office/officeart/2011/layout/HexagonRadial"/>
    <dgm:cxn modelId="{FE48A764-0998-4CDF-A8EF-D53116075484}" srcId="{A3AA967B-C6E0-4F87-9FDA-5EAF046B1B4C}" destId="{81536A4D-4215-48BA-AF68-BCB0AE59BE76}" srcOrd="5" destOrd="0" parTransId="{49570EDC-6AA1-4302-9B3A-C6E6A1FB1058}" sibTransId="{1F0F53F6-B31A-4B7D-AD71-3C63918847D7}"/>
    <dgm:cxn modelId="{AE851568-EBA7-46DB-858A-1BC68FBB99EA}" type="presOf" srcId="{9A61D030-AA25-498D-8A8F-412CD5EBC91A}" destId="{55A3A74A-94F1-47DE-B419-5038F40F8102}" srcOrd="0" destOrd="0" presId="urn:microsoft.com/office/officeart/2011/layout/HexagonRadial"/>
    <dgm:cxn modelId="{56ADFE4E-81A0-49C9-B245-D73F57AC9A97}" type="presOf" srcId="{6607C52F-2D21-4370-B172-C332A2AE2204}" destId="{20392703-FAB3-478B-A9AA-E328DDD00841}" srcOrd="0" destOrd="0" presId="urn:microsoft.com/office/officeart/2011/layout/HexagonRadial"/>
    <dgm:cxn modelId="{DE25AD4F-2703-493B-869A-B520A9E06571}" srcId="{A3AA967B-C6E0-4F87-9FDA-5EAF046B1B4C}" destId="{9A61D030-AA25-498D-8A8F-412CD5EBC91A}" srcOrd="0" destOrd="0" parTransId="{98A7ED59-A294-4AD9-BF9D-27915075E876}" sibTransId="{02C8E50B-1B72-4922-B448-2D03168591EE}"/>
    <dgm:cxn modelId="{69E3B04F-11D8-4F1D-98C2-7DF9A28CEEC6}" type="presOf" srcId="{81536A4D-4215-48BA-AF68-BCB0AE59BE76}" destId="{C6BE9B27-6FB6-4C6B-99CA-15F9A7F8FCC7}" srcOrd="0" destOrd="0" presId="urn:microsoft.com/office/officeart/2011/layout/HexagonRadial"/>
    <dgm:cxn modelId="{AAAC59A7-6476-4FBB-81A9-26850816CEAF}" srcId="{122ED084-3124-443C-8610-D14BB6B4A905}" destId="{A3AA967B-C6E0-4F87-9FDA-5EAF046B1B4C}" srcOrd="0" destOrd="0" parTransId="{1280AB66-5864-47C6-9FD6-D8382F5CA59A}" sibTransId="{76C35339-C23C-4635-AB5E-426343A0392C}"/>
    <dgm:cxn modelId="{44B8C0A8-1041-4CB2-B3C9-0A403380084C}" srcId="{A3AA967B-C6E0-4F87-9FDA-5EAF046B1B4C}" destId="{6607C52F-2D21-4370-B172-C332A2AE2204}" srcOrd="3" destOrd="0" parTransId="{090684C0-4225-4369-9C7C-12A3D7726E8B}" sibTransId="{600F1CD7-8C44-413E-AEA7-C13BCF22BF86}"/>
    <dgm:cxn modelId="{3C0F47BB-657F-4E2C-81D9-EC11F1884C95}" type="presOf" srcId="{122ED084-3124-443C-8610-D14BB6B4A905}" destId="{AC4DC14B-85DC-437A-A085-A550E9760C28}" srcOrd="0" destOrd="0" presId="urn:microsoft.com/office/officeart/2011/layout/HexagonRadial"/>
    <dgm:cxn modelId="{817109C1-B809-495A-841F-62D9389A8E7D}" srcId="{A3AA967B-C6E0-4F87-9FDA-5EAF046B1B4C}" destId="{516D6154-149D-41DC-8E06-AC94FB53BE4A}" srcOrd="4" destOrd="0" parTransId="{B60E3FB2-66A7-4763-B983-5C85E7CFEF89}" sibTransId="{4AE545BB-3245-47F9-8688-B1E638CD2B85}"/>
    <dgm:cxn modelId="{1E8E38C9-0E5D-4853-9CAF-609279B0EE56}" type="presOf" srcId="{516D6154-149D-41DC-8E06-AC94FB53BE4A}" destId="{641458A8-E4DF-4A33-B2C3-94B3FA6482EC}" srcOrd="0" destOrd="0" presId="urn:microsoft.com/office/officeart/2011/layout/HexagonRadial"/>
    <dgm:cxn modelId="{75C453DC-4E89-4F73-9BE0-DD74B9A120B0}" type="presOf" srcId="{F21D074A-2583-4A6D-BE95-94A580C52B09}" destId="{13BAD430-D49B-435A-86C6-434A98546DA7}" srcOrd="0" destOrd="0" presId="urn:microsoft.com/office/officeart/2011/layout/HexagonRadial"/>
    <dgm:cxn modelId="{1B7C1AE6-8AD1-497D-9C98-D56FFEA35B60}" type="presOf" srcId="{A3AA967B-C6E0-4F87-9FDA-5EAF046B1B4C}" destId="{5ED10508-93F4-410B-A9B8-5ECFD3B15A64}" srcOrd="0" destOrd="0" presId="urn:microsoft.com/office/officeart/2011/layout/HexagonRadial"/>
    <dgm:cxn modelId="{F2534BF5-364E-4201-B228-09F913F14161}" srcId="{A3AA967B-C6E0-4F87-9FDA-5EAF046B1B4C}" destId="{F21D074A-2583-4A6D-BE95-94A580C52B09}" srcOrd="1" destOrd="0" parTransId="{588505D6-F726-4B36-BBDC-5E7CBD417658}" sibTransId="{52C15ED2-F97D-44D3-AD5D-B4632BA0E293}"/>
    <dgm:cxn modelId="{C9BB749B-5F14-4F1F-9D9B-8D02330F4E27}" type="presParOf" srcId="{AC4DC14B-85DC-437A-A085-A550E9760C28}" destId="{5ED10508-93F4-410B-A9B8-5ECFD3B15A64}" srcOrd="0" destOrd="0" presId="urn:microsoft.com/office/officeart/2011/layout/HexagonRadial"/>
    <dgm:cxn modelId="{47FBCF3A-F814-49E3-8449-862BBA46B28F}" type="presParOf" srcId="{AC4DC14B-85DC-437A-A085-A550E9760C28}" destId="{3D4DC3CD-0A8E-42CE-932F-9C1CD03BEFE4}" srcOrd="1" destOrd="0" presId="urn:microsoft.com/office/officeart/2011/layout/HexagonRadial"/>
    <dgm:cxn modelId="{18CB15E6-DD27-4676-9787-AA0884419A55}" type="presParOf" srcId="{3D4DC3CD-0A8E-42CE-932F-9C1CD03BEFE4}" destId="{A2B3770D-FD05-471D-9CF5-462749731624}" srcOrd="0" destOrd="0" presId="urn:microsoft.com/office/officeart/2011/layout/HexagonRadial"/>
    <dgm:cxn modelId="{9B0A6A4C-6B7D-484B-9B5A-E23E457801DE}" type="presParOf" srcId="{AC4DC14B-85DC-437A-A085-A550E9760C28}" destId="{55A3A74A-94F1-47DE-B419-5038F40F8102}" srcOrd="2" destOrd="0" presId="urn:microsoft.com/office/officeart/2011/layout/HexagonRadial"/>
    <dgm:cxn modelId="{E838EBD3-6E3E-4806-9585-DBC41EEDF0F0}" type="presParOf" srcId="{AC4DC14B-85DC-437A-A085-A550E9760C28}" destId="{8B66CEE9-2ABC-4402-BC07-8474926275F1}" srcOrd="3" destOrd="0" presId="urn:microsoft.com/office/officeart/2011/layout/HexagonRadial"/>
    <dgm:cxn modelId="{44E17EA0-3717-4BDA-97F8-92AD0B474720}" type="presParOf" srcId="{8B66CEE9-2ABC-4402-BC07-8474926275F1}" destId="{B6B459D1-5808-489F-B517-CA3678390847}" srcOrd="0" destOrd="0" presId="urn:microsoft.com/office/officeart/2011/layout/HexagonRadial"/>
    <dgm:cxn modelId="{2C5B9F9F-01B2-442F-A00E-3A1007C6F1E7}" type="presParOf" srcId="{AC4DC14B-85DC-437A-A085-A550E9760C28}" destId="{13BAD430-D49B-435A-86C6-434A98546DA7}" srcOrd="4" destOrd="0" presId="urn:microsoft.com/office/officeart/2011/layout/HexagonRadial"/>
    <dgm:cxn modelId="{69AAACEB-DABE-4CD0-B3D3-A03438208638}" type="presParOf" srcId="{AC4DC14B-85DC-437A-A085-A550E9760C28}" destId="{67F6C899-3B6B-45FA-8E22-F860F45610DA}" srcOrd="5" destOrd="0" presId="urn:microsoft.com/office/officeart/2011/layout/HexagonRadial"/>
    <dgm:cxn modelId="{C4299A30-C623-410C-9571-C7364789ECBB}" type="presParOf" srcId="{67F6C899-3B6B-45FA-8E22-F860F45610DA}" destId="{020D29D3-5509-4097-8E28-7DEE1EE8D076}" srcOrd="0" destOrd="0" presId="urn:microsoft.com/office/officeart/2011/layout/HexagonRadial"/>
    <dgm:cxn modelId="{E510E54A-51E6-4DA7-8F72-24CE8568D8B4}" type="presParOf" srcId="{AC4DC14B-85DC-437A-A085-A550E9760C28}" destId="{2D15D790-4390-4F78-94EB-62DE914CFD51}" srcOrd="6" destOrd="0" presId="urn:microsoft.com/office/officeart/2011/layout/HexagonRadial"/>
    <dgm:cxn modelId="{70B8D685-DF8B-4F15-8E09-1DDEE9E840BC}" type="presParOf" srcId="{AC4DC14B-85DC-437A-A085-A550E9760C28}" destId="{D9BB2FE8-8C4C-4753-8EA2-0640A445D300}" srcOrd="7" destOrd="0" presId="urn:microsoft.com/office/officeart/2011/layout/HexagonRadial"/>
    <dgm:cxn modelId="{0E3DBFF9-1E09-451E-8D19-DA2408579BB3}" type="presParOf" srcId="{D9BB2FE8-8C4C-4753-8EA2-0640A445D300}" destId="{F5B404DB-DC73-4DF2-AD81-4A06BDE0A26A}" srcOrd="0" destOrd="0" presId="urn:microsoft.com/office/officeart/2011/layout/HexagonRadial"/>
    <dgm:cxn modelId="{896C9BB6-3064-4D06-AEBB-E6279F88BCA7}" type="presParOf" srcId="{AC4DC14B-85DC-437A-A085-A550E9760C28}" destId="{20392703-FAB3-478B-A9AA-E328DDD00841}" srcOrd="8" destOrd="0" presId="urn:microsoft.com/office/officeart/2011/layout/HexagonRadial"/>
    <dgm:cxn modelId="{137EE6B2-B81F-42D6-888F-0AE30011E4A5}" type="presParOf" srcId="{AC4DC14B-85DC-437A-A085-A550E9760C28}" destId="{10B440AC-CEDE-4E9C-AEF6-AA4A541F74CF}" srcOrd="9" destOrd="0" presId="urn:microsoft.com/office/officeart/2011/layout/HexagonRadial"/>
    <dgm:cxn modelId="{81861CC8-3F5F-4BC4-9728-6D69C14224E3}" type="presParOf" srcId="{10B440AC-CEDE-4E9C-AEF6-AA4A541F74CF}" destId="{FC35EA27-36EB-4D24-84DC-B3D2E3D83E67}" srcOrd="0" destOrd="0" presId="urn:microsoft.com/office/officeart/2011/layout/HexagonRadial"/>
    <dgm:cxn modelId="{FF4ACF77-9466-4E73-AAE7-2B2F8355A6C1}" type="presParOf" srcId="{AC4DC14B-85DC-437A-A085-A550E9760C28}" destId="{641458A8-E4DF-4A33-B2C3-94B3FA6482EC}" srcOrd="10" destOrd="0" presId="urn:microsoft.com/office/officeart/2011/layout/HexagonRadial"/>
    <dgm:cxn modelId="{ACA199A1-A0D0-43D9-8B8D-14441F2B4849}" type="presParOf" srcId="{AC4DC14B-85DC-437A-A085-A550E9760C28}" destId="{79904E85-2FB3-4209-8302-D152F4478B1C}" srcOrd="11" destOrd="0" presId="urn:microsoft.com/office/officeart/2011/layout/HexagonRadial"/>
    <dgm:cxn modelId="{776570E3-F715-438F-8755-2A68F9705B68}" type="presParOf" srcId="{79904E85-2FB3-4209-8302-D152F4478B1C}" destId="{ECC763AE-22E4-4395-A035-4663187366D4}" srcOrd="0" destOrd="0" presId="urn:microsoft.com/office/officeart/2011/layout/HexagonRadial"/>
    <dgm:cxn modelId="{B90D7262-DAE3-45B7-89BD-7CDE26757C91}" type="presParOf" srcId="{AC4DC14B-85DC-437A-A085-A550E9760C28}" destId="{C6BE9B27-6FB6-4C6B-99CA-15F9A7F8FCC7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E1D79C-85EA-4EF8-BF40-412964068F0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698681-C79E-4341-8C70-FB8022800D35}">
      <dgm:prSet phldrT="[Text]" custT="1"/>
      <dgm:spPr>
        <a:solidFill>
          <a:schemeClr val="accent5">
            <a:lumMod val="60000"/>
            <a:lumOff val="40000"/>
          </a:schemeClr>
        </a:solidFill>
        <a:ln w="12700"/>
      </dgm:spPr>
      <dgm:t>
        <a:bodyPr/>
        <a:lstStyle/>
        <a:p>
          <a:r>
            <a:rPr lang="en-US" sz="1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TEXTURE</a:t>
          </a:r>
        </a:p>
      </dgm:t>
    </dgm:pt>
    <dgm:pt modelId="{7FED8CCD-D625-444B-85E5-9E5641968888}" type="parTrans" cxnId="{835E2A72-E40C-4BA9-94AC-46445DFBAAD3}">
      <dgm:prSet/>
      <dgm:spPr/>
      <dgm:t>
        <a:bodyPr/>
        <a:lstStyle/>
        <a:p>
          <a:endParaRPr lang="en-US"/>
        </a:p>
      </dgm:t>
    </dgm:pt>
    <dgm:pt modelId="{8B22EA10-7A9F-4B14-B1DF-73748B71B1FD}" type="sibTrans" cxnId="{835E2A72-E40C-4BA9-94AC-46445DFBAAD3}">
      <dgm:prSet custT="1"/>
      <dgm:spPr>
        <a:solidFill>
          <a:schemeClr val="accent4">
            <a:lumMod val="60000"/>
            <a:lumOff val="40000"/>
          </a:schemeClr>
        </a:solidFill>
        <a:ln w="19050"/>
      </dgm:spPr>
      <dgm:t>
        <a:bodyPr/>
        <a:lstStyle/>
        <a:p>
          <a:r>
            <a:rPr lang="en-US" sz="1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POROCITY</a:t>
          </a:r>
        </a:p>
      </dgm:t>
    </dgm:pt>
    <dgm:pt modelId="{99FAA512-EF17-4798-93DF-3E73027AE10F}">
      <dgm:prSet phldrT="[Text]"/>
      <dgm:spPr>
        <a:solidFill>
          <a:schemeClr val="tx2">
            <a:lumMod val="40000"/>
            <a:lumOff val="60000"/>
          </a:schemeClr>
        </a:solidFill>
        <a:ln w="12700"/>
      </dgm:spPr>
      <dgm:t>
        <a:bodyPr/>
        <a:lstStyle/>
        <a:p>
          <a:r>
            <a: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Properties of SOIL</a:t>
          </a:r>
        </a:p>
      </dgm:t>
    </dgm:pt>
    <dgm:pt modelId="{DB2193D4-A787-4923-A99A-8CC4D282D9B3}" type="parTrans" cxnId="{7B38421A-8718-4F06-B933-A769964D9B9A}">
      <dgm:prSet/>
      <dgm:spPr/>
      <dgm:t>
        <a:bodyPr/>
        <a:lstStyle/>
        <a:p>
          <a:endParaRPr lang="en-US"/>
        </a:p>
      </dgm:t>
    </dgm:pt>
    <dgm:pt modelId="{BEEC8B19-CCF0-4553-A197-1AEF861D8106}" type="sibTrans" cxnId="{7B38421A-8718-4F06-B933-A769964D9B9A}">
      <dgm:prSet custT="1"/>
      <dgm:spPr>
        <a:solidFill>
          <a:schemeClr val="accent6">
            <a:lumMod val="60000"/>
            <a:lumOff val="40000"/>
          </a:schemeClr>
        </a:solidFill>
        <a:ln w="12700"/>
      </dgm:spPr>
      <dgm:t>
        <a:bodyPr/>
        <a:lstStyle/>
        <a:p>
          <a:r>
            <a:rPr 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PERMIABILITY</a:t>
          </a:r>
        </a:p>
      </dgm:t>
    </dgm:pt>
    <dgm:pt modelId="{0C5643FA-D3FB-43A8-BBF0-7C778629E711}">
      <dgm:prSet phldrT="[Text]"/>
      <dgm:spPr>
        <a:solidFill>
          <a:schemeClr val="bg2">
            <a:lumMod val="75000"/>
          </a:schemeClr>
        </a:solidFill>
        <a:ln w="12700"/>
      </dgm:spPr>
      <dgm:t>
        <a:bodyPr/>
        <a:lstStyle/>
        <a:p>
          <a:r>
            <a: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TEMPARA TURE</a:t>
          </a:r>
        </a:p>
      </dgm:t>
    </dgm:pt>
    <dgm:pt modelId="{B00DD226-D130-4B94-969B-4A7DC20EB1CA}" type="parTrans" cxnId="{7688CE7F-29E5-4CAD-826E-4BA74EA8A2D9}">
      <dgm:prSet/>
      <dgm:spPr/>
      <dgm:t>
        <a:bodyPr/>
        <a:lstStyle/>
        <a:p>
          <a:endParaRPr lang="en-US"/>
        </a:p>
      </dgm:t>
    </dgm:pt>
    <dgm:pt modelId="{E4937DFD-D9CE-4323-AE78-29A329878F82}" type="sibTrans" cxnId="{7688CE7F-29E5-4CAD-826E-4BA74EA8A2D9}">
      <dgm:prSet custT="1"/>
      <dgm:spPr>
        <a:solidFill>
          <a:schemeClr val="tx2">
            <a:lumMod val="60000"/>
            <a:lumOff val="40000"/>
          </a:schemeClr>
        </a:solidFill>
        <a:ln w="12700"/>
      </dgm:spPr>
      <dgm:t>
        <a:bodyPr/>
        <a:lstStyle/>
        <a:p>
          <a:r>
            <a:rPr lang="en-US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</a:t>
          </a:r>
          <a:endParaRPr lang="en-US" sz="20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96AD28-F1BF-4A8A-BDE6-3CB62B5D00C8}" type="pres">
      <dgm:prSet presAssocID="{D3E1D79C-85EA-4EF8-BF40-412964068F02}" presName="Name0" presStyleCnt="0">
        <dgm:presLayoutVars>
          <dgm:chMax/>
          <dgm:chPref/>
          <dgm:dir/>
          <dgm:animLvl val="lvl"/>
        </dgm:presLayoutVars>
      </dgm:prSet>
      <dgm:spPr/>
    </dgm:pt>
    <dgm:pt modelId="{9A10EDEC-8127-4DC5-A3F4-C0F00B025C8E}" type="pres">
      <dgm:prSet presAssocID="{A1698681-C79E-4341-8C70-FB8022800D35}" presName="composite" presStyleCnt="0"/>
      <dgm:spPr/>
    </dgm:pt>
    <dgm:pt modelId="{0E8A2B14-BE38-4DCC-9FE0-7F33EDB69AFD}" type="pres">
      <dgm:prSet presAssocID="{A1698681-C79E-4341-8C70-FB8022800D35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41CFB769-931E-46EC-B0C4-5A1B60C3F8F1}" type="pres">
      <dgm:prSet presAssocID="{A1698681-C79E-4341-8C70-FB8022800D35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FAFC4FA1-E95C-4FF6-804B-7751AD155F2F}" type="pres">
      <dgm:prSet presAssocID="{A1698681-C79E-4341-8C70-FB8022800D35}" presName="BalanceSpacing" presStyleCnt="0"/>
      <dgm:spPr/>
    </dgm:pt>
    <dgm:pt modelId="{CEB6CC03-CCF4-4846-AD9A-3EA446D2E07D}" type="pres">
      <dgm:prSet presAssocID="{A1698681-C79E-4341-8C70-FB8022800D35}" presName="BalanceSpacing1" presStyleCnt="0"/>
      <dgm:spPr/>
    </dgm:pt>
    <dgm:pt modelId="{ACCCB7C0-901D-4362-9ED2-7A1AB3355B60}" type="pres">
      <dgm:prSet presAssocID="{8B22EA10-7A9F-4B14-B1DF-73748B71B1FD}" presName="Accent1Text" presStyleLbl="node1" presStyleIdx="1" presStyleCnt="6" custLinFactNeighborX="1430" custLinFactNeighborY="3972"/>
      <dgm:spPr/>
    </dgm:pt>
    <dgm:pt modelId="{DC71E2D6-83E0-4076-8AF3-17D7B362FAE6}" type="pres">
      <dgm:prSet presAssocID="{8B22EA10-7A9F-4B14-B1DF-73748B71B1FD}" presName="spaceBetweenRectangles" presStyleCnt="0"/>
      <dgm:spPr/>
    </dgm:pt>
    <dgm:pt modelId="{C1391AD5-A2D0-429C-B46A-974D7F78728B}" type="pres">
      <dgm:prSet presAssocID="{99FAA512-EF17-4798-93DF-3E73027AE10F}" presName="composite" presStyleCnt="0"/>
      <dgm:spPr/>
    </dgm:pt>
    <dgm:pt modelId="{9CC34DAE-18EF-42AD-B8DA-1604115B4AE5}" type="pres">
      <dgm:prSet presAssocID="{99FAA512-EF17-4798-93DF-3E73027AE10F}" presName="Parent1" presStyleLbl="node1" presStyleIdx="2" presStyleCnt="6" custLinFactNeighborX="3953" custLinFactNeighborY="-2326">
        <dgm:presLayoutVars>
          <dgm:chMax val="1"/>
          <dgm:chPref val="1"/>
          <dgm:bulletEnabled val="1"/>
        </dgm:presLayoutVars>
      </dgm:prSet>
      <dgm:spPr/>
    </dgm:pt>
    <dgm:pt modelId="{2A6D409A-F325-492F-92A8-DC714417F1E8}" type="pres">
      <dgm:prSet presAssocID="{99FAA512-EF17-4798-93DF-3E73027AE10F}" presName="Childtext1" presStyleLbl="revTx" presStyleIdx="1" presStyleCnt="3" custScaleX="80477" custScaleY="78769">
        <dgm:presLayoutVars>
          <dgm:chMax val="0"/>
          <dgm:chPref val="0"/>
          <dgm:bulletEnabled val="1"/>
        </dgm:presLayoutVars>
      </dgm:prSet>
      <dgm:spPr/>
    </dgm:pt>
    <dgm:pt modelId="{99A9B564-A731-4111-99C8-D160BF3AFAA0}" type="pres">
      <dgm:prSet presAssocID="{99FAA512-EF17-4798-93DF-3E73027AE10F}" presName="BalanceSpacing" presStyleCnt="0"/>
      <dgm:spPr/>
    </dgm:pt>
    <dgm:pt modelId="{35B5AEF5-1CE1-4483-88ED-050A00F6AB76}" type="pres">
      <dgm:prSet presAssocID="{99FAA512-EF17-4798-93DF-3E73027AE10F}" presName="BalanceSpacing1" presStyleCnt="0"/>
      <dgm:spPr/>
    </dgm:pt>
    <dgm:pt modelId="{AF824AEF-9AF9-4DAB-8ABB-37662EDC010F}" type="pres">
      <dgm:prSet presAssocID="{BEEC8B19-CCF0-4553-A197-1AEF861D8106}" presName="Accent1Text" presStyleLbl="node1" presStyleIdx="3" presStyleCnt="6" custLinFactNeighborX="715" custLinFactNeighborY="-1866"/>
      <dgm:spPr/>
    </dgm:pt>
    <dgm:pt modelId="{C5942771-13BD-407A-9C00-197A4801E47B}" type="pres">
      <dgm:prSet presAssocID="{BEEC8B19-CCF0-4553-A197-1AEF861D8106}" presName="spaceBetweenRectangles" presStyleCnt="0"/>
      <dgm:spPr/>
    </dgm:pt>
    <dgm:pt modelId="{30CADA2D-B6EE-4D65-89F4-B53164962C32}" type="pres">
      <dgm:prSet presAssocID="{0C5643FA-D3FB-43A8-BBF0-7C778629E711}" presName="composite" presStyleCnt="0"/>
      <dgm:spPr/>
    </dgm:pt>
    <dgm:pt modelId="{AF0CC8D1-3866-4B11-A358-CE596D24E298}" type="pres">
      <dgm:prSet presAssocID="{0C5643FA-D3FB-43A8-BBF0-7C778629E711}" presName="Parent1" presStyleLbl="node1" presStyleIdx="4" presStyleCnt="6" custLinFactNeighborX="2144" custLinFactNeighborY="-4975">
        <dgm:presLayoutVars>
          <dgm:chMax val="1"/>
          <dgm:chPref val="1"/>
          <dgm:bulletEnabled val="1"/>
        </dgm:presLayoutVars>
      </dgm:prSet>
      <dgm:spPr/>
    </dgm:pt>
    <dgm:pt modelId="{972606ED-5A11-4A4C-B9EA-979D1FA9BE47}" type="pres">
      <dgm:prSet presAssocID="{0C5643FA-D3FB-43A8-BBF0-7C778629E711}" presName="Childtext1" presStyleLbl="revTx" presStyleIdx="2" presStyleCnt="3" custScaleX="94480" custScaleY="96403">
        <dgm:presLayoutVars>
          <dgm:chMax val="0"/>
          <dgm:chPref val="0"/>
          <dgm:bulletEnabled val="1"/>
        </dgm:presLayoutVars>
      </dgm:prSet>
      <dgm:spPr/>
    </dgm:pt>
    <dgm:pt modelId="{1E45EF77-3AD3-4BE8-82E7-41E89CB68946}" type="pres">
      <dgm:prSet presAssocID="{0C5643FA-D3FB-43A8-BBF0-7C778629E711}" presName="BalanceSpacing" presStyleCnt="0"/>
      <dgm:spPr/>
    </dgm:pt>
    <dgm:pt modelId="{754FD513-9564-4047-9D40-E0797BB49023}" type="pres">
      <dgm:prSet presAssocID="{0C5643FA-D3FB-43A8-BBF0-7C778629E711}" presName="BalanceSpacing1" presStyleCnt="0"/>
      <dgm:spPr/>
    </dgm:pt>
    <dgm:pt modelId="{CAE2A250-0791-4877-A5D8-0EB8FFBA67B4}" type="pres">
      <dgm:prSet presAssocID="{E4937DFD-D9CE-4323-AE78-29A329878F82}" presName="Accent1Text" presStyleLbl="node1" presStyleIdx="5" presStyleCnt="6" custLinFactNeighborX="5004" custLinFactNeighborY="-4875"/>
      <dgm:spPr/>
    </dgm:pt>
  </dgm:ptLst>
  <dgm:cxnLst>
    <dgm:cxn modelId="{7B38421A-8718-4F06-B933-A769964D9B9A}" srcId="{D3E1D79C-85EA-4EF8-BF40-412964068F02}" destId="{99FAA512-EF17-4798-93DF-3E73027AE10F}" srcOrd="1" destOrd="0" parTransId="{DB2193D4-A787-4923-A99A-8CC4D282D9B3}" sibTransId="{BEEC8B19-CCF0-4553-A197-1AEF861D8106}"/>
    <dgm:cxn modelId="{62BF2826-D894-4DAA-9A41-C1C6ACA4750B}" type="presOf" srcId="{8B22EA10-7A9F-4B14-B1DF-73748B71B1FD}" destId="{ACCCB7C0-901D-4362-9ED2-7A1AB3355B60}" srcOrd="0" destOrd="0" presId="urn:microsoft.com/office/officeart/2008/layout/AlternatingHexagons"/>
    <dgm:cxn modelId="{835E2A72-E40C-4BA9-94AC-46445DFBAAD3}" srcId="{D3E1D79C-85EA-4EF8-BF40-412964068F02}" destId="{A1698681-C79E-4341-8C70-FB8022800D35}" srcOrd="0" destOrd="0" parTransId="{7FED8CCD-D625-444B-85E5-9E5641968888}" sibTransId="{8B22EA10-7A9F-4B14-B1DF-73748B71B1FD}"/>
    <dgm:cxn modelId="{8F024C57-B34E-4924-ADCA-C247853A394B}" type="presOf" srcId="{E4937DFD-D9CE-4323-AE78-29A329878F82}" destId="{CAE2A250-0791-4877-A5D8-0EB8FFBA67B4}" srcOrd="0" destOrd="0" presId="urn:microsoft.com/office/officeart/2008/layout/AlternatingHexagons"/>
    <dgm:cxn modelId="{7688CE7F-29E5-4CAD-826E-4BA74EA8A2D9}" srcId="{D3E1D79C-85EA-4EF8-BF40-412964068F02}" destId="{0C5643FA-D3FB-43A8-BBF0-7C778629E711}" srcOrd="2" destOrd="0" parTransId="{B00DD226-D130-4B94-969B-4A7DC20EB1CA}" sibTransId="{E4937DFD-D9CE-4323-AE78-29A329878F82}"/>
    <dgm:cxn modelId="{928C0589-F3F4-441F-8006-FD8EA6464DD3}" type="presOf" srcId="{D3E1D79C-85EA-4EF8-BF40-412964068F02}" destId="{6696AD28-F1BF-4A8A-BDE6-3CB62B5D00C8}" srcOrd="0" destOrd="0" presId="urn:microsoft.com/office/officeart/2008/layout/AlternatingHexagons"/>
    <dgm:cxn modelId="{C65BEB9E-238C-4190-A5AD-7F1D9504CBD6}" type="presOf" srcId="{BEEC8B19-CCF0-4553-A197-1AEF861D8106}" destId="{AF824AEF-9AF9-4DAB-8ABB-37662EDC010F}" srcOrd="0" destOrd="0" presId="urn:microsoft.com/office/officeart/2008/layout/AlternatingHexagons"/>
    <dgm:cxn modelId="{91BDBFD4-B75B-44CF-8E08-D0704D754FD1}" type="presOf" srcId="{0C5643FA-D3FB-43A8-BBF0-7C778629E711}" destId="{AF0CC8D1-3866-4B11-A358-CE596D24E298}" srcOrd="0" destOrd="0" presId="urn:microsoft.com/office/officeart/2008/layout/AlternatingHexagons"/>
    <dgm:cxn modelId="{ADFF4FE8-31E9-4759-91E4-17D74CF6BC20}" type="presOf" srcId="{99FAA512-EF17-4798-93DF-3E73027AE10F}" destId="{9CC34DAE-18EF-42AD-B8DA-1604115B4AE5}" srcOrd="0" destOrd="0" presId="urn:microsoft.com/office/officeart/2008/layout/AlternatingHexagons"/>
    <dgm:cxn modelId="{D9C68FF3-319F-47B6-9998-D5D0DB1BEB2D}" type="presOf" srcId="{A1698681-C79E-4341-8C70-FB8022800D35}" destId="{0E8A2B14-BE38-4DCC-9FE0-7F33EDB69AFD}" srcOrd="0" destOrd="0" presId="urn:microsoft.com/office/officeart/2008/layout/AlternatingHexagons"/>
    <dgm:cxn modelId="{AAAA6A97-68B9-40BB-AE38-CFF67B3C15B9}" type="presParOf" srcId="{6696AD28-F1BF-4A8A-BDE6-3CB62B5D00C8}" destId="{9A10EDEC-8127-4DC5-A3F4-C0F00B025C8E}" srcOrd="0" destOrd="0" presId="urn:microsoft.com/office/officeart/2008/layout/AlternatingHexagons"/>
    <dgm:cxn modelId="{C8081CA0-A7B2-47D7-867D-B563FA67B08F}" type="presParOf" srcId="{9A10EDEC-8127-4DC5-A3F4-C0F00B025C8E}" destId="{0E8A2B14-BE38-4DCC-9FE0-7F33EDB69AFD}" srcOrd="0" destOrd="0" presId="urn:microsoft.com/office/officeart/2008/layout/AlternatingHexagons"/>
    <dgm:cxn modelId="{8ABA1DE2-F945-4FBD-A0F1-9066931CC98B}" type="presParOf" srcId="{9A10EDEC-8127-4DC5-A3F4-C0F00B025C8E}" destId="{41CFB769-931E-46EC-B0C4-5A1B60C3F8F1}" srcOrd="1" destOrd="0" presId="urn:microsoft.com/office/officeart/2008/layout/AlternatingHexagons"/>
    <dgm:cxn modelId="{854E7E43-4FC1-4C81-BFA6-A8A3527393DF}" type="presParOf" srcId="{9A10EDEC-8127-4DC5-A3F4-C0F00B025C8E}" destId="{FAFC4FA1-E95C-4FF6-804B-7751AD155F2F}" srcOrd="2" destOrd="0" presId="urn:microsoft.com/office/officeart/2008/layout/AlternatingHexagons"/>
    <dgm:cxn modelId="{D51DBA6E-17E0-4E26-B721-DE28DC1DB554}" type="presParOf" srcId="{9A10EDEC-8127-4DC5-A3F4-C0F00B025C8E}" destId="{CEB6CC03-CCF4-4846-AD9A-3EA446D2E07D}" srcOrd="3" destOrd="0" presId="urn:microsoft.com/office/officeart/2008/layout/AlternatingHexagons"/>
    <dgm:cxn modelId="{E466069A-8734-4B50-92BC-B29E67B374DE}" type="presParOf" srcId="{9A10EDEC-8127-4DC5-A3F4-C0F00B025C8E}" destId="{ACCCB7C0-901D-4362-9ED2-7A1AB3355B60}" srcOrd="4" destOrd="0" presId="urn:microsoft.com/office/officeart/2008/layout/AlternatingHexagons"/>
    <dgm:cxn modelId="{C0A01440-774A-4F47-955B-8D297B4A9D75}" type="presParOf" srcId="{6696AD28-F1BF-4A8A-BDE6-3CB62B5D00C8}" destId="{DC71E2D6-83E0-4076-8AF3-17D7B362FAE6}" srcOrd="1" destOrd="0" presId="urn:microsoft.com/office/officeart/2008/layout/AlternatingHexagons"/>
    <dgm:cxn modelId="{3AFEDBE5-B488-4AAC-996C-000684E44BDA}" type="presParOf" srcId="{6696AD28-F1BF-4A8A-BDE6-3CB62B5D00C8}" destId="{C1391AD5-A2D0-429C-B46A-974D7F78728B}" srcOrd="2" destOrd="0" presId="urn:microsoft.com/office/officeart/2008/layout/AlternatingHexagons"/>
    <dgm:cxn modelId="{452B69A5-72DF-41A1-94A0-3B6C5F1C790C}" type="presParOf" srcId="{C1391AD5-A2D0-429C-B46A-974D7F78728B}" destId="{9CC34DAE-18EF-42AD-B8DA-1604115B4AE5}" srcOrd="0" destOrd="0" presId="urn:microsoft.com/office/officeart/2008/layout/AlternatingHexagons"/>
    <dgm:cxn modelId="{78F9D603-3C23-48C6-B267-DC6E10DD50CF}" type="presParOf" srcId="{C1391AD5-A2D0-429C-B46A-974D7F78728B}" destId="{2A6D409A-F325-492F-92A8-DC714417F1E8}" srcOrd="1" destOrd="0" presId="urn:microsoft.com/office/officeart/2008/layout/AlternatingHexagons"/>
    <dgm:cxn modelId="{AC474A86-2A39-4DCF-9910-A6F7E9E7D5F1}" type="presParOf" srcId="{C1391AD5-A2D0-429C-B46A-974D7F78728B}" destId="{99A9B564-A731-4111-99C8-D160BF3AFAA0}" srcOrd="2" destOrd="0" presId="urn:microsoft.com/office/officeart/2008/layout/AlternatingHexagons"/>
    <dgm:cxn modelId="{90CDFEA2-DADE-42A6-942E-BA080BB3D566}" type="presParOf" srcId="{C1391AD5-A2D0-429C-B46A-974D7F78728B}" destId="{35B5AEF5-1CE1-4483-88ED-050A00F6AB76}" srcOrd="3" destOrd="0" presId="urn:microsoft.com/office/officeart/2008/layout/AlternatingHexagons"/>
    <dgm:cxn modelId="{B29FB410-E430-4A72-8C7C-4EA4E005EA36}" type="presParOf" srcId="{C1391AD5-A2D0-429C-B46A-974D7F78728B}" destId="{AF824AEF-9AF9-4DAB-8ABB-37662EDC010F}" srcOrd="4" destOrd="0" presId="urn:microsoft.com/office/officeart/2008/layout/AlternatingHexagons"/>
    <dgm:cxn modelId="{33F25EAB-B15B-482E-B980-A3B2BA541198}" type="presParOf" srcId="{6696AD28-F1BF-4A8A-BDE6-3CB62B5D00C8}" destId="{C5942771-13BD-407A-9C00-197A4801E47B}" srcOrd="3" destOrd="0" presId="urn:microsoft.com/office/officeart/2008/layout/AlternatingHexagons"/>
    <dgm:cxn modelId="{AF0201C3-6B7C-4414-A9A6-D205131E9301}" type="presParOf" srcId="{6696AD28-F1BF-4A8A-BDE6-3CB62B5D00C8}" destId="{30CADA2D-B6EE-4D65-89F4-B53164962C32}" srcOrd="4" destOrd="0" presId="urn:microsoft.com/office/officeart/2008/layout/AlternatingHexagons"/>
    <dgm:cxn modelId="{5712BD9B-1451-4DB4-BE20-AF846C9FBDFE}" type="presParOf" srcId="{30CADA2D-B6EE-4D65-89F4-B53164962C32}" destId="{AF0CC8D1-3866-4B11-A358-CE596D24E298}" srcOrd="0" destOrd="0" presId="urn:microsoft.com/office/officeart/2008/layout/AlternatingHexagons"/>
    <dgm:cxn modelId="{C35D597A-E864-4E8D-9CFA-B5072F3A2E86}" type="presParOf" srcId="{30CADA2D-B6EE-4D65-89F4-B53164962C32}" destId="{972606ED-5A11-4A4C-B9EA-979D1FA9BE47}" srcOrd="1" destOrd="0" presId="urn:microsoft.com/office/officeart/2008/layout/AlternatingHexagons"/>
    <dgm:cxn modelId="{3BFECF69-62CD-4EAC-BE9B-FBACA19C7F3E}" type="presParOf" srcId="{30CADA2D-B6EE-4D65-89F4-B53164962C32}" destId="{1E45EF77-3AD3-4BE8-82E7-41E89CB68946}" srcOrd="2" destOrd="0" presId="urn:microsoft.com/office/officeart/2008/layout/AlternatingHexagons"/>
    <dgm:cxn modelId="{5AD860E8-C777-435A-95F7-219DE9AC4887}" type="presParOf" srcId="{30CADA2D-B6EE-4D65-89F4-B53164962C32}" destId="{754FD513-9564-4047-9D40-E0797BB49023}" srcOrd="3" destOrd="0" presId="urn:microsoft.com/office/officeart/2008/layout/AlternatingHexagons"/>
    <dgm:cxn modelId="{426179B0-F69B-47D5-ABDC-89B8C7D464ED}" type="presParOf" srcId="{30CADA2D-B6EE-4D65-89F4-B53164962C32}" destId="{CAE2A250-0791-4877-A5D8-0EB8FFBA67B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5ED9FB-3C9D-4B6F-A778-A1887814BBC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4F968A-210B-40E2-A36F-00278002D31C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</a:p>
      </dgm:t>
    </dgm:pt>
    <dgm:pt modelId="{21948D4B-7B0A-4582-AF4E-DC25EB21816F}" type="parTrans" cxnId="{2A002777-67A6-4B50-83BE-848A531BED44}">
      <dgm:prSet/>
      <dgm:spPr/>
      <dgm:t>
        <a:bodyPr/>
        <a:lstStyle/>
        <a:p>
          <a:endParaRPr lang="en-US"/>
        </a:p>
      </dgm:t>
    </dgm:pt>
    <dgm:pt modelId="{9CC192DD-5463-462D-912A-191BF61E3617}" type="sibTrans" cxnId="{2A002777-67A6-4B50-83BE-848A531BED44}">
      <dgm:prSet/>
      <dgm:spPr/>
      <dgm:t>
        <a:bodyPr/>
        <a:lstStyle/>
        <a:p>
          <a:endParaRPr lang="en-US"/>
        </a:p>
      </dgm:t>
    </dgm:pt>
    <dgm:pt modelId="{DDDB4036-29D8-4B53-A898-88F5BCDD5C99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DENSITY</a:t>
          </a:r>
        </a:p>
      </dgm:t>
    </dgm:pt>
    <dgm:pt modelId="{5075B2A9-046A-4811-B685-52833F3ADCB3}" type="parTrans" cxnId="{A592EB2C-DB1C-4B21-B8D4-98E4216AC06D}">
      <dgm:prSet/>
      <dgm:spPr/>
      <dgm:t>
        <a:bodyPr/>
        <a:lstStyle/>
        <a:p>
          <a:endParaRPr lang="en-US"/>
        </a:p>
      </dgm:t>
    </dgm:pt>
    <dgm:pt modelId="{7E5F76ED-D9B1-4F3C-82E3-6D5FF9097B97}" type="sibTrans" cxnId="{A592EB2C-DB1C-4B21-B8D4-98E4216AC06D}">
      <dgm:prSet/>
      <dgm:spPr/>
      <dgm:t>
        <a:bodyPr/>
        <a:lstStyle/>
        <a:p>
          <a:endParaRPr lang="en-US"/>
        </a:p>
      </dgm:t>
    </dgm:pt>
    <dgm:pt modelId="{C690527B-3B3C-44DA-909B-93EE9CDBE1CA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NATALITY</a:t>
          </a:r>
          <a:endParaRPr lang="en-US" dirty="0"/>
        </a:p>
      </dgm:t>
    </dgm:pt>
    <dgm:pt modelId="{49D9C3B1-2566-474E-B1C8-C2EF874B810A}" type="parTrans" cxnId="{4A5C1191-3524-49F3-8A0E-C035D20F062F}">
      <dgm:prSet/>
      <dgm:spPr/>
      <dgm:t>
        <a:bodyPr/>
        <a:lstStyle/>
        <a:p>
          <a:endParaRPr lang="en-US"/>
        </a:p>
      </dgm:t>
    </dgm:pt>
    <dgm:pt modelId="{B0CFB554-2C69-402C-8B89-65FA500AAC0A}" type="sibTrans" cxnId="{4A5C1191-3524-49F3-8A0E-C035D20F062F}">
      <dgm:prSet/>
      <dgm:spPr/>
      <dgm:t>
        <a:bodyPr/>
        <a:lstStyle/>
        <a:p>
          <a:endParaRPr lang="en-US"/>
        </a:p>
      </dgm:t>
    </dgm:pt>
    <dgm:pt modelId="{13E4C61F-EE30-428E-A155-194D52EA4A38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BIOTIC POTENTIAL</a:t>
          </a:r>
        </a:p>
      </dgm:t>
    </dgm:pt>
    <dgm:pt modelId="{04734128-B061-4B43-B25E-B9BFB401C2B7}" type="parTrans" cxnId="{40B95341-43B3-4030-B78C-7480AA84448F}">
      <dgm:prSet/>
      <dgm:spPr/>
      <dgm:t>
        <a:bodyPr/>
        <a:lstStyle/>
        <a:p>
          <a:endParaRPr lang="en-US"/>
        </a:p>
      </dgm:t>
    </dgm:pt>
    <dgm:pt modelId="{924DED4D-3180-4B7E-AFBF-D948E56095B9}" type="sibTrans" cxnId="{40B95341-43B3-4030-B78C-7480AA84448F}">
      <dgm:prSet/>
      <dgm:spPr/>
      <dgm:t>
        <a:bodyPr/>
        <a:lstStyle/>
        <a:p>
          <a:endParaRPr lang="en-US"/>
        </a:p>
      </dgm:t>
    </dgm:pt>
    <dgm:pt modelId="{2AE3E7C5-93D5-451D-AC8F-3A341D37764E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MORTALITY</a:t>
          </a:r>
        </a:p>
      </dgm:t>
    </dgm:pt>
    <dgm:pt modelId="{A2A4D4B5-C24A-44CD-A3A1-917251620CBE}" type="parTrans" cxnId="{ABF3B9FB-30A5-47C9-A9B6-9270E3C9BFB0}">
      <dgm:prSet/>
      <dgm:spPr/>
      <dgm:t>
        <a:bodyPr/>
        <a:lstStyle/>
        <a:p>
          <a:endParaRPr lang="en-US"/>
        </a:p>
      </dgm:t>
    </dgm:pt>
    <dgm:pt modelId="{242777FE-440D-4EC1-A8A6-B88A6AC6765A}" type="sibTrans" cxnId="{ABF3B9FB-30A5-47C9-A9B6-9270E3C9BFB0}">
      <dgm:prSet/>
      <dgm:spPr/>
      <dgm:t>
        <a:bodyPr/>
        <a:lstStyle/>
        <a:p>
          <a:endParaRPr lang="en-US"/>
        </a:p>
      </dgm:t>
    </dgm:pt>
    <dgm:pt modelId="{36B54725-2F29-4B87-89D3-69AD116A6A5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AGE DISTRI BUTION</a:t>
          </a:r>
        </a:p>
      </dgm:t>
    </dgm:pt>
    <dgm:pt modelId="{6CEFC513-3D9D-40CE-B5D0-0C74E9BE9B3F}" type="parTrans" cxnId="{19A790CB-28C2-4EDA-A33C-C399515E66AB}">
      <dgm:prSet/>
      <dgm:spPr/>
      <dgm:t>
        <a:bodyPr/>
        <a:lstStyle/>
        <a:p>
          <a:endParaRPr lang="en-US"/>
        </a:p>
      </dgm:t>
    </dgm:pt>
    <dgm:pt modelId="{99E897F5-BE8F-4F4C-82FA-82A2CF246056}" type="sibTrans" cxnId="{19A790CB-28C2-4EDA-A33C-C399515E66AB}">
      <dgm:prSet/>
      <dgm:spPr/>
      <dgm:t>
        <a:bodyPr/>
        <a:lstStyle/>
        <a:p>
          <a:endParaRPr lang="en-US"/>
        </a:p>
      </dgm:t>
    </dgm:pt>
    <dgm:pt modelId="{2C261B1A-7E39-4138-8851-44BED3D6342B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DISPERSION</a:t>
          </a:r>
          <a:endParaRPr lang="en-US" dirty="0"/>
        </a:p>
      </dgm:t>
    </dgm:pt>
    <dgm:pt modelId="{003BEBC2-0691-4C14-A8AF-1B862935A206}" type="parTrans" cxnId="{C7317B30-E0C8-4FE0-A059-F28A9DA34FFC}">
      <dgm:prSet/>
      <dgm:spPr/>
      <dgm:t>
        <a:bodyPr/>
        <a:lstStyle/>
        <a:p>
          <a:endParaRPr lang="en-US"/>
        </a:p>
      </dgm:t>
    </dgm:pt>
    <dgm:pt modelId="{2C3554BC-ED1E-42D9-9EA7-93D4050D02DA}" type="sibTrans" cxnId="{C7317B30-E0C8-4FE0-A059-F28A9DA34FFC}">
      <dgm:prSet/>
      <dgm:spPr/>
      <dgm:t>
        <a:bodyPr/>
        <a:lstStyle/>
        <a:p>
          <a:endParaRPr lang="en-US"/>
        </a:p>
      </dgm:t>
    </dgm:pt>
    <dgm:pt modelId="{1B94583F-22D3-4CD9-8D4A-EF18A22F347D}">
      <dgm:prSet phldrT="[Text]" custRadScaleRad="101310" custRadScaleInc="-822"/>
      <dgm:spPr>
        <a:solidFill>
          <a:schemeClr val="accent2">
            <a:lumMod val="60000"/>
            <a:lumOff val="40000"/>
          </a:schemeClr>
        </a:solidFill>
      </dgm:spPr>
    </dgm:pt>
    <dgm:pt modelId="{2FDD753E-7207-492F-818A-A753265A69E1}" type="parTrans" cxnId="{72DA30F5-C370-41E8-B69F-2C11287EE370}">
      <dgm:prSet/>
      <dgm:spPr/>
      <dgm:t>
        <a:bodyPr/>
        <a:lstStyle/>
        <a:p>
          <a:endParaRPr lang="en-US"/>
        </a:p>
      </dgm:t>
    </dgm:pt>
    <dgm:pt modelId="{6561AD47-CCEA-4109-A9DE-8CEFEC83908A}" type="sibTrans" cxnId="{72DA30F5-C370-41E8-B69F-2C11287EE370}">
      <dgm:prSet/>
      <dgm:spPr/>
      <dgm:t>
        <a:bodyPr/>
        <a:lstStyle/>
        <a:p>
          <a:endParaRPr lang="en-US"/>
        </a:p>
      </dgm:t>
    </dgm:pt>
    <dgm:pt modelId="{BF0C5CC1-B7F9-41D3-B594-1DFBA6BBD9B6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0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 and K GROWTH </a:t>
          </a:r>
        </a:p>
      </dgm:t>
    </dgm:pt>
    <dgm:pt modelId="{C734EBBB-A0B2-4E65-9B21-A5C2D1384FC9}" type="parTrans" cxnId="{541C5CAA-3CB5-4662-87CC-8AEDBD49BF6B}">
      <dgm:prSet/>
      <dgm:spPr/>
      <dgm:t>
        <a:bodyPr/>
        <a:lstStyle/>
        <a:p>
          <a:endParaRPr lang="en-US"/>
        </a:p>
      </dgm:t>
    </dgm:pt>
    <dgm:pt modelId="{4A739835-6FBC-407F-A858-DAA50ABBF8D7}" type="sibTrans" cxnId="{541C5CAA-3CB5-4662-87CC-8AEDBD49BF6B}">
      <dgm:prSet/>
      <dgm:spPr/>
      <dgm:t>
        <a:bodyPr/>
        <a:lstStyle/>
        <a:p>
          <a:endParaRPr lang="en-US"/>
        </a:p>
      </dgm:t>
    </dgm:pt>
    <dgm:pt modelId="{D845D0BA-3231-4481-8978-47EEF6EF3295}" type="pres">
      <dgm:prSet presAssocID="{8C5ED9FB-3C9D-4B6F-A778-A1887814BBC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EB875D-95FD-4E3E-9729-188D254C9FBA}" type="pres">
      <dgm:prSet presAssocID="{944F968A-210B-40E2-A36F-00278002D31C}" presName="centerShape" presStyleLbl="node0" presStyleIdx="0" presStyleCnt="1" custLinFactNeighborY="-716"/>
      <dgm:spPr/>
    </dgm:pt>
    <dgm:pt modelId="{42354497-E483-4006-A0E5-C58031DDA7E8}" type="pres">
      <dgm:prSet presAssocID="{DDDB4036-29D8-4B53-A898-88F5BCDD5C99}" presName="node" presStyleLbl="node1" presStyleIdx="0" presStyleCnt="7">
        <dgm:presLayoutVars>
          <dgm:bulletEnabled val="1"/>
        </dgm:presLayoutVars>
      </dgm:prSet>
      <dgm:spPr/>
    </dgm:pt>
    <dgm:pt modelId="{CA53A03B-5D5C-4456-979E-895DFEF0B6C8}" type="pres">
      <dgm:prSet presAssocID="{DDDB4036-29D8-4B53-A898-88F5BCDD5C99}" presName="dummy" presStyleCnt="0"/>
      <dgm:spPr/>
    </dgm:pt>
    <dgm:pt modelId="{747CEFC7-10E4-4E26-B136-6F618207FE38}" type="pres">
      <dgm:prSet presAssocID="{7E5F76ED-D9B1-4F3C-82E3-6D5FF9097B97}" presName="sibTrans" presStyleLbl="sibTrans2D1" presStyleIdx="0" presStyleCnt="7"/>
      <dgm:spPr/>
    </dgm:pt>
    <dgm:pt modelId="{A33BA5D2-14F4-49A2-8826-84CFF3BAF9DF}" type="pres">
      <dgm:prSet presAssocID="{C690527B-3B3C-44DA-909B-93EE9CDBE1CA}" presName="node" presStyleLbl="node1" presStyleIdx="1" presStyleCnt="7" custRadScaleRad="101310" custRadScaleInc="-822">
        <dgm:presLayoutVars>
          <dgm:bulletEnabled val="1"/>
        </dgm:presLayoutVars>
      </dgm:prSet>
      <dgm:spPr/>
    </dgm:pt>
    <dgm:pt modelId="{D8A4543A-5836-49A7-B773-0E4A672B1B14}" type="pres">
      <dgm:prSet presAssocID="{C690527B-3B3C-44DA-909B-93EE9CDBE1CA}" presName="dummy" presStyleCnt="0"/>
      <dgm:spPr/>
    </dgm:pt>
    <dgm:pt modelId="{4AFADD6E-1CB0-491E-ACCB-C891A7696739}" type="pres">
      <dgm:prSet presAssocID="{B0CFB554-2C69-402C-8B89-65FA500AAC0A}" presName="sibTrans" presStyleLbl="sibTrans2D1" presStyleIdx="1" presStyleCnt="7"/>
      <dgm:spPr/>
    </dgm:pt>
    <dgm:pt modelId="{42624F22-0AD3-4D91-8F2D-75F3ECDE5C82}" type="pres">
      <dgm:prSet presAssocID="{2C261B1A-7E39-4138-8851-44BED3D6342B}" presName="node" presStyleLbl="node1" presStyleIdx="2" presStyleCnt="7" custRadScaleRad="101310" custRadScaleInc="-822">
        <dgm:presLayoutVars>
          <dgm:bulletEnabled val="1"/>
        </dgm:presLayoutVars>
      </dgm:prSet>
      <dgm:spPr/>
    </dgm:pt>
    <dgm:pt modelId="{3986E317-3EE2-4983-87D4-6F0FE2D46DBF}" type="pres">
      <dgm:prSet presAssocID="{2C261B1A-7E39-4138-8851-44BED3D6342B}" presName="dummy" presStyleCnt="0"/>
      <dgm:spPr/>
    </dgm:pt>
    <dgm:pt modelId="{6B36C6C8-FC93-48F1-8FDB-2B9ABFDB14DA}" type="pres">
      <dgm:prSet presAssocID="{2C3554BC-ED1E-42D9-9EA7-93D4050D02DA}" presName="sibTrans" presStyleLbl="sibTrans2D1" presStyleIdx="2" presStyleCnt="7"/>
      <dgm:spPr/>
    </dgm:pt>
    <dgm:pt modelId="{FE7F94DE-8F8C-4729-9C22-417F9331E875}" type="pres">
      <dgm:prSet presAssocID="{BF0C5CC1-B7F9-41D3-B594-1DFBA6BBD9B6}" presName="node" presStyleLbl="node1" presStyleIdx="3" presStyleCnt="7" custRadScaleRad="101772" custRadScaleInc="2839">
        <dgm:presLayoutVars>
          <dgm:bulletEnabled val="1"/>
        </dgm:presLayoutVars>
      </dgm:prSet>
      <dgm:spPr/>
    </dgm:pt>
    <dgm:pt modelId="{E7AB7D7A-6812-4C8D-B738-534F0A67E719}" type="pres">
      <dgm:prSet presAssocID="{BF0C5CC1-B7F9-41D3-B594-1DFBA6BBD9B6}" presName="dummy" presStyleCnt="0"/>
      <dgm:spPr/>
    </dgm:pt>
    <dgm:pt modelId="{0319A7E3-B519-4E61-9401-2B214C39D10A}" type="pres">
      <dgm:prSet presAssocID="{4A739835-6FBC-407F-A858-DAA50ABBF8D7}" presName="sibTrans" presStyleLbl="sibTrans2D1" presStyleIdx="3" presStyleCnt="7"/>
      <dgm:spPr/>
    </dgm:pt>
    <dgm:pt modelId="{ECA95C42-FFB1-439F-BC79-FB9752B7A400}" type="pres">
      <dgm:prSet presAssocID="{36B54725-2F29-4B87-89D3-69AD116A6A5B}" presName="node" presStyleLbl="node1" presStyleIdx="4" presStyleCnt="7">
        <dgm:presLayoutVars>
          <dgm:bulletEnabled val="1"/>
        </dgm:presLayoutVars>
      </dgm:prSet>
      <dgm:spPr/>
    </dgm:pt>
    <dgm:pt modelId="{889AC58F-D85F-4245-9581-A8A61BA0D42C}" type="pres">
      <dgm:prSet presAssocID="{36B54725-2F29-4B87-89D3-69AD116A6A5B}" presName="dummy" presStyleCnt="0"/>
      <dgm:spPr/>
    </dgm:pt>
    <dgm:pt modelId="{0300D41D-C305-4330-95FC-4B34BF1F30B9}" type="pres">
      <dgm:prSet presAssocID="{99E897F5-BE8F-4F4C-82FA-82A2CF246056}" presName="sibTrans" presStyleLbl="sibTrans2D1" presStyleIdx="4" presStyleCnt="7"/>
      <dgm:spPr/>
    </dgm:pt>
    <dgm:pt modelId="{D956DEEE-798F-4CCF-A65E-06D3B0FBE51F}" type="pres">
      <dgm:prSet presAssocID="{13E4C61F-EE30-428E-A155-194D52EA4A38}" presName="node" presStyleLbl="node1" presStyleIdx="5" presStyleCnt="7">
        <dgm:presLayoutVars>
          <dgm:bulletEnabled val="1"/>
        </dgm:presLayoutVars>
      </dgm:prSet>
      <dgm:spPr/>
    </dgm:pt>
    <dgm:pt modelId="{ECF8C969-9E76-4F79-966C-E12398C7C68B}" type="pres">
      <dgm:prSet presAssocID="{13E4C61F-EE30-428E-A155-194D52EA4A38}" presName="dummy" presStyleCnt="0"/>
      <dgm:spPr/>
    </dgm:pt>
    <dgm:pt modelId="{46C6A61B-02B2-41FA-B31B-B2E9FB4888DF}" type="pres">
      <dgm:prSet presAssocID="{924DED4D-3180-4B7E-AFBF-D948E56095B9}" presName="sibTrans" presStyleLbl="sibTrans2D1" presStyleIdx="5" presStyleCnt="7"/>
      <dgm:spPr/>
    </dgm:pt>
    <dgm:pt modelId="{EDA37F06-56F5-493F-BCAE-410B01A96554}" type="pres">
      <dgm:prSet presAssocID="{2AE3E7C5-93D5-451D-AC8F-3A341D37764E}" presName="node" presStyleLbl="node1" presStyleIdx="6" presStyleCnt="7" custRadScaleRad="103036" custRadScaleInc="14076">
        <dgm:presLayoutVars>
          <dgm:bulletEnabled val="1"/>
        </dgm:presLayoutVars>
      </dgm:prSet>
      <dgm:spPr/>
    </dgm:pt>
    <dgm:pt modelId="{A59888BA-8E1D-48EF-A923-FC91A0941A66}" type="pres">
      <dgm:prSet presAssocID="{2AE3E7C5-93D5-451D-AC8F-3A341D37764E}" presName="dummy" presStyleCnt="0"/>
      <dgm:spPr/>
    </dgm:pt>
    <dgm:pt modelId="{71252D0A-AC17-496F-BC50-24646A2F00DF}" type="pres">
      <dgm:prSet presAssocID="{242777FE-440D-4EC1-A8A6-B88A6AC6765A}" presName="sibTrans" presStyleLbl="sibTrans2D1" presStyleIdx="6" presStyleCnt="7"/>
      <dgm:spPr/>
    </dgm:pt>
  </dgm:ptLst>
  <dgm:cxnLst>
    <dgm:cxn modelId="{8A9C1700-DA2C-424F-B019-C7E7A42C005E}" type="presOf" srcId="{DDDB4036-29D8-4B53-A898-88F5BCDD5C99}" destId="{42354497-E483-4006-A0E5-C58031DDA7E8}" srcOrd="0" destOrd="0" presId="urn:microsoft.com/office/officeart/2005/8/layout/radial6"/>
    <dgm:cxn modelId="{08A47808-7083-4E3B-919F-F342844D965F}" type="presOf" srcId="{2AE3E7C5-93D5-451D-AC8F-3A341D37764E}" destId="{EDA37F06-56F5-493F-BCAE-410B01A96554}" srcOrd="0" destOrd="0" presId="urn:microsoft.com/office/officeart/2005/8/layout/radial6"/>
    <dgm:cxn modelId="{945C4E16-2D4E-42E3-9D32-8786A546E661}" type="presOf" srcId="{BF0C5CC1-B7F9-41D3-B594-1DFBA6BBD9B6}" destId="{FE7F94DE-8F8C-4729-9C22-417F9331E875}" srcOrd="0" destOrd="0" presId="urn:microsoft.com/office/officeart/2005/8/layout/radial6"/>
    <dgm:cxn modelId="{A592EB2C-DB1C-4B21-B8D4-98E4216AC06D}" srcId="{944F968A-210B-40E2-A36F-00278002D31C}" destId="{DDDB4036-29D8-4B53-A898-88F5BCDD5C99}" srcOrd="0" destOrd="0" parTransId="{5075B2A9-046A-4811-B685-52833F3ADCB3}" sibTransId="{7E5F76ED-D9B1-4F3C-82E3-6D5FF9097B97}"/>
    <dgm:cxn modelId="{C7317B30-E0C8-4FE0-A059-F28A9DA34FFC}" srcId="{944F968A-210B-40E2-A36F-00278002D31C}" destId="{2C261B1A-7E39-4138-8851-44BED3D6342B}" srcOrd="2" destOrd="0" parTransId="{003BEBC2-0691-4C14-A8AF-1B862935A206}" sibTransId="{2C3554BC-ED1E-42D9-9EA7-93D4050D02DA}"/>
    <dgm:cxn modelId="{878BA436-E1A3-408D-9EE2-9862F1C76614}" type="presOf" srcId="{8C5ED9FB-3C9D-4B6F-A778-A1887814BBC8}" destId="{D845D0BA-3231-4481-8978-47EEF6EF3295}" srcOrd="0" destOrd="0" presId="urn:microsoft.com/office/officeart/2005/8/layout/radial6"/>
    <dgm:cxn modelId="{D2C48A5E-8EED-4A61-8FA6-A74D4533202E}" type="presOf" srcId="{2C3554BC-ED1E-42D9-9EA7-93D4050D02DA}" destId="{6B36C6C8-FC93-48F1-8FDB-2B9ABFDB14DA}" srcOrd="0" destOrd="0" presId="urn:microsoft.com/office/officeart/2005/8/layout/radial6"/>
    <dgm:cxn modelId="{2039115F-1994-4193-BC14-E87E54E3542C}" type="presOf" srcId="{99E897F5-BE8F-4F4C-82FA-82A2CF246056}" destId="{0300D41D-C305-4330-95FC-4B34BF1F30B9}" srcOrd="0" destOrd="0" presId="urn:microsoft.com/office/officeart/2005/8/layout/radial6"/>
    <dgm:cxn modelId="{40B95341-43B3-4030-B78C-7480AA84448F}" srcId="{944F968A-210B-40E2-A36F-00278002D31C}" destId="{13E4C61F-EE30-428E-A155-194D52EA4A38}" srcOrd="5" destOrd="0" parTransId="{04734128-B061-4B43-B25E-B9BFB401C2B7}" sibTransId="{924DED4D-3180-4B7E-AFBF-D948E56095B9}"/>
    <dgm:cxn modelId="{0358A561-AC00-4753-B2EF-8772006B14A7}" type="presOf" srcId="{C690527B-3B3C-44DA-909B-93EE9CDBE1CA}" destId="{A33BA5D2-14F4-49A2-8826-84CFF3BAF9DF}" srcOrd="0" destOrd="0" presId="urn:microsoft.com/office/officeart/2005/8/layout/radial6"/>
    <dgm:cxn modelId="{BA74CA48-1A89-4AFB-A602-0B1C4154B7A7}" type="presOf" srcId="{242777FE-440D-4EC1-A8A6-B88A6AC6765A}" destId="{71252D0A-AC17-496F-BC50-24646A2F00DF}" srcOrd="0" destOrd="0" presId="urn:microsoft.com/office/officeart/2005/8/layout/radial6"/>
    <dgm:cxn modelId="{33205A52-F26A-4E59-97EF-F6C6E317BE74}" type="presOf" srcId="{36B54725-2F29-4B87-89D3-69AD116A6A5B}" destId="{ECA95C42-FFB1-439F-BC79-FB9752B7A400}" srcOrd="0" destOrd="0" presId="urn:microsoft.com/office/officeart/2005/8/layout/radial6"/>
    <dgm:cxn modelId="{0B7D2D53-10A2-4134-9556-7075354447EF}" type="presOf" srcId="{13E4C61F-EE30-428E-A155-194D52EA4A38}" destId="{D956DEEE-798F-4CCF-A65E-06D3B0FBE51F}" srcOrd="0" destOrd="0" presId="urn:microsoft.com/office/officeart/2005/8/layout/radial6"/>
    <dgm:cxn modelId="{2A002777-67A6-4B50-83BE-848A531BED44}" srcId="{8C5ED9FB-3C9D-4B6F-A778-A1887814BBC8}" destId="{944F968A-210B-40E2-A36F-00278002D31C}" srcOrd="0" destOrd="0" parTransId="{21948D4B-7B0A-4582-AF4E-DC25EB21816F}" sibTransId="{9CC192DD-5463-462D-912A-191BF61E3617}"/>
    <dgm:cxn modelId="{2421087B-F046-4AB4-B117-8DA362F5548E}" type="presOf" srcId="{2C261B1A-7E39-4138-8851-44BED3D6342B}" destId="{42624F22-0AD3-4D91-8F2D-75F3ECDE5C82}" srcOrd="0" destOrd="0" presId="urn:microsoft.com/office/officeart/2005/8/layout/radial6"/>
    <dgm:cxn modelId="{3C233B80-E3FA-4D32-B2D3-4DF1712034AB}" type="presOf" srcId="{7E5F76ED-D9B1-4F3C-82E3-6D5FF9097B97}" destId="{747CEFC7-10E4-4E26-B136-6F618207FE38}" srcOrd="0" destOrd="0" presId="urn:microsoft.com/office/officeart/2005/8/layout/radial6"/>
    <dgm:cxn modelId="{4A5C1191-3524-49F3-8A0E-C035D20F062F}" srcId="{944F968A-210B-40E2-A36F-00278002D31C}" destId="{C690527B-3B3C-44DA-909B-93EE9CDBE1CA}" srcOrd="1" destOrd="0" parTransId="{49D9C3B1-2566-474E-B1C8-C2EF874B810A}" sibTransId="{B0CFB554-2C69-402C-8B89-65FA500AAC0A}"/>
    <dgm:cxn modelId="{541C5CAA-3CB5-4662-87CC-8AEDBD49BF6B}" srcId="{944F968A-210B-40E2-A36F-00278002D31C}" destId="{BF0C5CC1-B7F9-41D3-B594-1DFBA6BBD9B6}" srcOrd="3" destOrd="0" parTransId="{C734EBBB-A0B2-4E65-9B21-A5C2D1384FC9}" sibTransId="{4A739835-6FBC-407F-A858-DAA50ABBF8D7}"/>
    <dgm:cxn modelId="{2DF011AC-5B8D-49A3-A63B-42FB1E60A3F1}" type="presOf" srcId="{4A739835-6FBC-407F-A858-DAA50ABBF8D7}" destId="{0319A7E3-B519-4E61-9401-2B214C39D10A}" srcOrd="0" destOrd="0" presId="urn:microsoft.com/office/officeart/2005/8/layout/radial6"/>
    <dgm:cxn modelId="{40785BB5-AABD-4AF9-A564-1E1D99E6E055}" type="presOf" srcId="{944F968A-210B-40E2-A36F-00278002D31C}" destId="{91EB875D-95FD-4E3E-9729-188D254C9FBA}" srcOrd="0" destOrd="0" presId="urn:microsoft.com/office/officeart/2005/8/layout/radial6"/>
    <dgm:cxn modelId="{19A790CB-28C2-4EDA-A33C-C399515E66AB}" srcId="{944F968A-210B-40E2-A36F-00278002D31C}" destId="{36B54725-2F29-4B87-89D3-69AD116A6A5B}" srcOrd="4" destOrd="0" parTransId="{6CEFC513-3D9D-40CE-B5D0-0C74E9BE9B3F}" sibTransId="{99E897F5-BE8F-4F4C-82FA-82A2CF246056}"/>
    <dgm:cxn modelId="{9811E9EC-6AB1-4A6F-B693-B9217AD68E09}" type="presOf" srcId="{B0CFB554-2C69-402C-8B89-65FA500AAC0A}" destId="{4AFADD6E-1CB0-491E-ACCB-C891A7696739}" srcOrd="0" destOrd="0" presId="urn:microsoft.com/office/officeart/2005/8/layout/radial6"/>
    <dgm:cxn modelId="{801691F2-6832-4714-AFD3-7E588637D7CA}" type="presOf" srcId="{924DED4D-3180-4B7E-AFBF-D948E56095B9}" destId="{46C6A61B-02B2-41FA-B31B-B2E9FB4888DF}" srcOrd="0" destOrd="0" presId="urn:microsoft.com/office/officeart/2005/8/layout/radial6"/>
    <dgm:cxn modelId="{72DA30F5-C370-41E8-B69F-2C11287EE370}" srcId="{8C5ED9FB-3C9D-4B6F-A778-A1887814BBC8}" destId="{1B94583F-22D3-4CD9-8D4A-EF18A22F347D}" srcOrd="1" destOrd="0" parTransId="{2FDD753E-7207-492F-818A-A753265A69E1}" sibTransId="{6561AD47-CCEA-4109-A9DE-8CEFEC83908A}"/>
    <dgm:cxn modelId="{ABF3B9FB-30A5-47C9-A9B6-9270E3C9BFB0}" srcId="{944F968A-210B-40E2-A36F-00278002D31C}" destId="{2AE3E7C5-93D5-451D-AC8F-3A341D37764E}" srcOrd="6" destOrd="0" parTransId="{A2A4D4B5-C24A-44CD-A3A1-917251620CBE}" sibTransId="{242777FE-440D-4EC1-A8A6-B88A6AC6765A}"/>
    <dgm:cxn modelId="{37A9BD52-DE66-49E5-A911-CAB1A9790F05}" type="presParOf" srcId="{D845D0BA-3231-4481-8978-47EEF6EF3295}" destId="{91EB875D-95FD-4E3E-9729-188D254C9FBA}" srcOrd="0" destOrd="0" presId="urn:microsoft.com/office/officeart/2005/8/layout/radial6"/>
    <dgm:cxn modelId="{6DA342C0-34B7-486A-B40E-1313E3724CBC}" type="presParOf" srcId="{D845D0BA-3231-4481-8978-47EEF6EF3295}" destId="{42354497-E483-4006-A0E5-C58031DDA7E8}" srcOrd="1" destOrd="0" presId="urn:microsoft.com/office/officeart/2005/8/layout/radial6"/>
    <dgm:cxn modelId="{B5404FDF-FEC0-4C2F-8697-820423D7A9B4}" type="presParOf" srcId="{D845D0BA-3231-4481-8978-47EEF6EF3295}" destId="{CA53A03B-5D5C-4456-979E-895DFEF0B6C8}" srcOrd="2" destOrd="0" presId="urn:microsoft.com/office/officeart/2005/8/layout/radial6"/>
    <dgm:cxn modelId="{6BA04FCC-CAF9-45EE-AA1A-76D50442C0CE}" type="presParOf" srcId="{D845D0BA-3231-4481-8978-47EEF6EF3295}" destId="{747CEFC7-10E4-4E26-B136-6F618207FE38}" srcOrd="3" destOrd="0" presId="urn:microsoft.com/office/officeart/2005/8/layout/radial6"/>
    <dgm:cxn modelId="{A82CE4E3-468B-4D5A-90B1-E50B1063AF79}" type="presParOf" srcId="{D845D0BA-3231-4481-8978-47EEF6EF3295}" destId="{A33BA5D2-14F4-49A2-8826-84CFF3BAF9DF}" srcOrd="4" destOrd="0" presId="urn:microsoft.com/office/officeart/2005/8/layout/radial6"/>
    <dgm:cxn modelId="{091E16B6-4688-4C3A-869A-D436C4DDA534}" type="presParOf" srcId="{D845D0BA-3231-4481-8978-47EEF6EF3295}" destId="{D8A4543A-5836-49A7-B773-0E4A672B1B14}" srcOrd="5" destOrd="0" presId="urn:microsoft.com/office/officeart/2005/8/layout/radial6"/>
    <dgm:cxn modelId="{6BE03B4B-3ABD-455A-9182-68DF33AD16E4}" type="presParOf" srcId="{D845D0BA-3231-4481-8978-47EEF6EF3295}" destId="{4AFADD6E-1CB0-491E-ACCB-C891A7696739}" srcOrd="6" destOrd="0" presId="urn:microsoft.com/office/officeart/2005/8/layout/radial6"/>
    <dgm:cxn modelId="{1A96DDFB-969C-488A-A7C0-785EB1869D6D}" type="presParOf" srcId="{D845D0BA-3231-4481-8978-47EEF6EF3295}" destId="{42624F22-0AD3-4D91-8F2D-75F3ECDE5C82}" srcOrd="7" destOrd="0" presId="urn:microsoft.com/office/officeart/2005/8/layout/radial6"/>
    <dgm:cxn modelId="{A3670DAF-6A7C-4849-8B36-9A0BB0171660}" type="presParOf" srcId="{D845D0BA-3231-4481-8978-47EEF6EF3295}" destId="{3986E317-3EE2-4983-87D4-6F0FE2D46DBF}" srcOrd="8" destOrd="0" presId="urn:microsoft.com/office/officeart/2005/8/layout/radial6"/>
    <dgm:cxn modelId="{A1604745-7BBB-4306-9B55-AB283F6D9FBF}" type="presParOf" srcId="{D845D0BA-3231-4481-8978-47EEF6EF3295}" destId="{6B36C6C8-FC93-48F1-8FDB-2B9ABFDB14DA}" srcOrd="9" destOrd="0" presId="urn:microsoft.com/office/officeart/2005/8/layout/radial6"/>
    <dgm:cxn modelId="{61E09B5E-7042-44D2-AD1B-758399164B36}" type="presParOf" srcId="{D845D0BA-3231-4481-8978-47EEF6EF3295}" destId="{FE7F94DE-8F8C-4729-9C22-417F9331E875}" srcOrd="10" destOrd="0" presId="urn:microsoft.com/office/officeart/2005/8/layout/radial6"/>
    <dgm:cxn modelId="{0FBF854E-708D-4C1E-BA68-4B7D67EE0214}" type="presParOf" srcId="{D845D0BA-3231-4481-8978-47EEF6EF3295}" destId="{E7AB7D7A-6812-4C8D-B738-534F0A67E719}" srcOrd="11" destOrd="0" presId="urn:microsoft.com/office/officeart/2005/8/layout/radial6"/>
    <dgm:cxn modelId="{2A829873-4481-4503-BD37-99FBB114D16B}" type="presParOf" srcId="{D845D0BA-3231-4481-8978-47EEF6EF3295}" destId="{0319A7E3-B519-4E61-9401-2B214C39D10A}" srcOrd="12" destOrd="0" presId="urn:microsoft.com/office/officeart/2005/8/layout/radial6"/>
    <dgm:cxn modelId="{81A5F07C-AEC0-410E-A33E-6F8A49D91E43}" type="presParOf" srcId="{D845D0BA-3231-4481-8978-47EEF6EF3295}" destId="{ECA95C42-FFB1-439F-BC79-FB9752B7A400}" srcOrd="13" destOrd="0" presId="urn:microsoft.com/office/officeart/2005/8/layout/radial6"/>
    <dgm:cxn modelId="{3D0455B2-90FA-4A42-BF9B-FA22B0FB26B2}" type="presParOf" srcId="{D845D0BA-3231-4481-8978-47EEF6EF3295}" destId="{889AC58F-D85F-4245-9581-A8A61BA0D42C}" srcOrd="14" destOrd="0" presId="urn:microsoft.com/office/officeart/2005/8/layout/radial6"/>
    <dgm:cxn modelId="{94940063-2CC5-40D8-B1D3-FF8948C329C3}" type="presParOf" srcId="{D845D0BA-3231-4481-8978-47EEF6EF3295}" destId="{0300D41D-C305-4330-95FC-4B34BF1F30B9}" srcOrd="15" destOrd="0" presId="urn:microsoft.com/office/officeart/2005/8/layout/radial6"/>
    <dgm:cxn modelId="{29F857BC-318A-431E-B710-6B9E447A52A2}" type="presParOf" srcId="{D845D0BA-3231-4481-8978-47EEF6EF3295}" destId="{D956DEEE-798F-4CCF-A65E-06D3B0FBE51F}" srcOrd="16" destOrd="0" presId="urn:microsoft.com/office/officeart/2005/8/layout/radial6"/>
    <dgm:cxn modelId="{0F40C522-7BE6-4219-AA35-5E143678431A}" type="presParOf" srcId="{D845D0BA-3231-4481-8978-47EEF6EF3295}" destId="{ECF8C969-9E76-4F79-966C-E12398C7C68B}" srcOrd="17" destOrd="0" presId="urn:microsoft.com/office/officeart/2005/8/layout/radial6"/>
    <dgm:cxn modelId="{0E909753-2721-4A69-A028-1D8CB1A5ED95}" type="presParOf" srcId="{D845D0BA-3231-4481-8978-47EEF6EF3295}" destId="{46C6A61B-02B2-41FA-B31B-B2E9FB4888DF}" srcOrd="18" destOrd="0" presId="urn:microsoft.com/office/officeart/2005/8/layout/radial6"/>
    <dgm:cxn modelId="{77AEF18D-F718-4DDD-B4F0-6B52CC38496B}" type="presParOf" srcId="{D845D0BA-3231-4481-8978-47EEF6EF3295}" destId="{EDA37F06-56F5-493F-BCAE-410B01A96554}" srcOrd="19" destOrd="0" presId="urn:microsoft.com/office/officeart/2005/8/layout/radial6"/>
    <dgm:cxn modelId="{5C4CA0AF-246D-4B87-A915-F455123B3EE0}" type="presParOf" srcId="{D845D0BA-3231-4481-8978-47EEF6EF3295}" destId="{A59888BA-8E1D-48EF-A923-FC91A0941A66}" srcOrd="20" destOrd="0" presId="urn:microsoft.com/office/officeart/2005/8/layout/radial6"/>
    <dgm:cxn modelId="{A4D443EA-4449-445F-BEB8-7893E8200EFD}" type="presParOf" srcId="{D845D0BA-3231-4481-8978-47EEF6EF3295}" destId="{71252D0A-AC17-496F-BC50-24646A2F00DF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FE695-85EE-4290-A42A-B1582F1E655C}">
      <dsp:nvSpPr>
        <dsp:cNvPr id="0" name=""/>
        <dsp:cNvSpPr/>
      </dsp:nvSpPr>
      <dsp:spPr>
        <a:xfrm>
          <a:off x="0" y="81676"/>
          <a:ext cx="6023729" cy="6023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C00000"/>
              </a:solidFill>
            </a:rPr>
            <a:t>HABITAT 4</a:t>
          </a:r>
        </a:p>
      </dsp:txBody>
      <dsp:txXfrm>
        <a:off x="2169747" y="382863"/>
        <a:ext cx="1684234" cy="903559"/>
      </dsp:txXfrm>
    </dsp:sp>
    <dsp:sp modelId="{AAC00186-862F-4804-82C3-DE1508EBC112}">
      <dsp:nvSpPr>
        <dsp:cNvPr id="0" name=""/>
        <dsp:cNvSpPr/>
      </dsp:nvSpPr>
      <dsp:spPr>
        <a:xfrm>
          <a:off x="591867" y="1296903"/>
          <a:ext cx="4818983" cy="4818983"/>
        </a:xfrm>
        <a:prstGeom prst="ellipse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C00000"/>
              </a:solidFill>
            </a:rPr>
            <a:t>HABITAT 3</a:t>
          </a:r>
        </a:p>
      </dsp:txBody>
      <dsp:txXfrm>
        <a:off x="2159241" y="1586042"/>
        <a:ext cx="1684234" cy="867416"/>
      </dsp:txXfrm>
    </dsp:sp>
    <dsp:sp modelId="{8392F1C7-D7E5-4C78-AAB4-91FC8E6189B8}">
      <dsp:nvSpPr>
        <dsp:cNvPr id="0" name=""/>
        <dsp:cNvSpPr/>
      </dsp:nvSpPr>
      <dsp:spPr>
        <a:xfrm>
          <a:off x="1293005" y="2513648"/>
          <a:ext cx="3614237" cy="3614237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Arial Black" panose="020B0A04020102020204" pitchFamily="34" charset="0"/>
            </a:rPr>
            <a:t>HABITAT 2</a:t>
          </a:r>
        </a:p>
      </dsp:txBody>
      <dsp:txXfrm>
        <a:off x="2258006" y="2784716"/>
        <a:ext cx="1684234" cy="813203"/>
      </dsp:txXfrm>
    </dsp:sp>
    <dsp:sp modelId="{4CA4621C-0C40-4B71-B81F-B98CF2818C75}">
      <dsp:nvSpPr>
        <dsp:cNvPr id="0" name=""/>
        <dsp:cNvSpPr/>
      </dsp:nvSpPr>
      <dsp:spPr>
        <a:xfrm>
          <a:off x="1886752" y="3704588"/>
          <a:ext cx="2409491" cy="2409491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>
            <a:solidFill>
              <a:srgbClr val="C00000"/>
            </a:solidFill>
            <a:latin typeface="Arial Black" panose="020B0A04020102020204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C00000"/>
              </a:solidFill>
              <a:latin typeface="Arial Black" panose="020B0A04020102020204" pitchFamily="34" charset="0"/>
            </a:rPr>
            <a:t>HABITAT  </a:t>
          </a:r>
          <a:r>
            <a:rPr lang="en-US" sz="1600" kern="1200" dirty="0">
              <a:solidFill>
                <a:srgbClr val="002060"/>
              </a:solidFill>
              <a:latin typeface="Arial Black" panose="020B0A04020102020204" pitchFamily="34" charset="0"/>
            </a:rPr>
            <a:t>Address of the organism</a:t>
          </a:r>
        </a:p>
      </dsp:txBody>
      <dsp:txXfrm>
        <a:off x="2239614" y="4306961"/>
        <a:ext cx="1703767" cy="12047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B5FDC2-53C4-4EDF-BFD3-C5BB04B6D985}">
      <dsp:nvSpPr>
        <dsp:cNvPr id="0" name=""/>
        <dsp:cNvSpPr/>
      </dsp:nvSpPr>
      <dsp:spPr>
        <a:xfrm>
          <a:off x="5451509" y="2746168"/>
          <a:ext cx="825046" cy="567130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2060"/>
              </a:solidFill>
              <a:latin typeface="Arial Black" panose="020B0A04020102020204" pitchFamily="34" charset="0"/>
            </a:rPr>
            <a:t>NICH</a:t>
          </a:r>
        </a:p>
      </dsp:txBody>
      <dsp:txXfrm>
        <a:off x="5479194" y="2773853"/>
        <a:ext cx="769676" cy="511760"/>
      </dsp:txXfrm>
    </dsp:sp>
    <dsp:sp modelId="{7703F200-F6D5-4914-8B8D-07A5FE0C9F15}">
      <dsp:nvSpPr>
        <dsp:cNvPr id="0" name=""/>
        <dsp:cNvSpPr/>
      </dsp:nvSpPr>
      <dsp:spPr>
        <a:xfrm rot="16220622">
          <a:off x="5478288" y="2356391"/>
          <a:ext cx="77956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956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14227-EE8A-4651-B4C3-56B38D3FAE00}">
      <dsp:nvSpPr>
        <dsp:cNvPr id="0" name=""/>
        <dsp:cNvSpPr/>
      </dsp:nvSpPr>
      <dsp:spPr>
        <a:xfrm>
          <a:off x="3819880" y="262353"/>
          <a:ext cx="4111283" cy="17042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Functional status of an organism in its community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-Charles Elton                  </a:t>
          </a:r>
        </a:p>
      </dsp:txBody>
      <dsp:txXfrm>
        <a:off x="3903075" y="345548"/>
        <a:ext cx="3944893" cy="1537870"/>
      </dsp:txXfrm>
    </dsp:sp>
    <dsp:sp modelId="{91908D69-C6F8-465D-8446-2C5E7B0A10B0}">
      <dsp:nvSpPr>
        <dsp:cNvPr id="0" name=""/>
        <dsp:cNvSpPr/>
      </dsp:nvSpPr>
      <dsp:spPr>
        <a:xfrm>
          <a:off x="6276556" y="3029733"/>
          <a:ext cx="16289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289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E5CE7-8ACE-4DCE-8E2B-E099AD2815E0}">
      <dsp:nvSpPr>
        <dsp:cNvPr id="0" name=""/>
        <dsp:cNvSpPr/>
      </dsp:nvSpPr>
      <dsp:spPr>
        <a:xfrm>
          <a:off x="6439455" y="2286316"/>
          <a:ext cx="3682679" cy="1486834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Total position and function of an individual in its environment</a:t>
          </a:r>
        </a:p>
      </dsp:txBody>
      <dsp:txXfrm>
        <a:off x="6512036" y="2358897"/>
        <a:ext cx="3537517" cy="1341672"/>
      </dsp:txXfrm>
    </dsp:sp>
    <dsp:sp modelId="{9041CBF5-8CF7-4287-95FA-63C209D8B2AE}">
      <dsp:nvSpPr>
        <dsp:cNvPr id="0" name=""/>
        <dsp:cNvSpPr/>
      </dsp:nvSpPr>
      <dsp:spPr>
        <a:xfrm rot="5448881">
          <a:off x="5212448" y="3951708"/>
          <a:ext cx="12769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7694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F8B66-05A9-408C-8A0C-88F280A3BC88}">
      <dsp:nvSpPr>
        <dsp:cNvPr id="0" name=""/>
        <dsp:cNvSpPr/>
      </dsp:nvSpPr>
      <dsp:spPr>
        <a:xfrm>
          <a:off x="3544893" y="4590117"/>
          <a:ext cx="4569301" cy="1729977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Physical space occupied by an organism and its functional role in the community</a:t>
          </a:r>
        </a:p>
      </dsp:txBody>
      <dsp:txXfrm>
        <a:off x="3629344" y="4674568"/>
        <a:ext cx="4400399" cy="1561075"/>
      </dsp:txXfrm>
    </dsp:sp>
    <dsp:sp modelId="{B724520E-32BD-4B76-8D87-6838F234A067}">
      <dsp:nvSpPr>
        <dsp:cNvPr id="0" name=""/>
        <dsp:cNvSpPr/>
      </dsp:nvSpPr>
      <dsp:spPr>
        <a:xfrm rot="10800000">
          <a:off x="4990766" y="3029733"/>
          <a:ext cx="4607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074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F60419-7A97-46B5-B86B-47DAA6BEA7E9}">
      <dsp:nvSpPr>
        <dsp:cNvPr id="0" name=""/>
        <dsp:cNvSpPr/>
      </dsp:nvSpPr>
      <dsp:spPr>
        <a:xfrm>
          <a:off x="1817576" y="2251818"/>
          <a:ext cx="3173190" cy="1555831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life style of an individual population in the habitat </a:t>
          </a:r>
        </a:p>
      </dsp:txBody>
      <dsp:txXfrm>
        <a:off x="1893525" y="2327767"/>
        <a:ext cx="3021292" cy="1403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22EF3-210B-4BD8-BA45-F2A63028FFD9}">
      <dsp:nvSpPr>
        <dsp:cNvPr id="0" name=""/>
        <dsp:cNvSpPr/>
      </dsp:nvSpPr>
      <dsp:spPr>
        <a:xfrm>
          <a:off x="2844406" y="499"/>
          <a:ext cx="4266609" cy="1948927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4600" kern="1200" dirty="0"/>
            <a:t>Active during day time</a:t>
          </a:r>
          <a:endParaRPr lang="en-US" sz="4600" kern="1200" dirty="0"/>
        </a:p>
      </dsp:txBody>
      <dsp:txXfrm>
        <a:off x="2844406" y="244115"/>
        <a:ext cx="3535761" cy="1461695"/>
      </dsp:txXfrm>
    </dsp:sp>
    <dsp:sp modelId="{032013CF-7F7F-4995-9697-A78A20CE0FBA}">
      <dsp:nvSpPr>
        <dsp:cNvPr id="0" name=""/>
        <dsp:cNvSpPr/>
      </dsp:nvSpPr>
      <dsp:spPr>
        <a:xfrm>
          <a:off x="0" y="499"/>
          <a:ext cx="2844406" cy="1948927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1" kern="1200" dirty="0">
              <a:solidFill>
                <a:srgbClr val="FF0000"/>
              </a:solidFill>
              <a:latin typeface="Arial Black" panose="020B0A04020102020204" pitchFamily="34" charset="0"/>
            </a:rPr>
            <a:t>Grasshopper is diurnal</a:t>
          </a:r>
          <a:endParaRPr lang="en-US" sz="2600" b="1" kern="1200" dirty="0">
            <a:solidFill>
              <a:srgbClr val="FF0000"/>
            </a:solidFill>
            <a:latin typeface="Arial Black" panose="020B0A04020102020204" pitchFamily="34" charset="0"/>
          </a:endParaRPr>
        </a:p>
      </dsp:txBody>
      <dsp:txXfrm>
        <a:off x="95139" y="95638"/>
        <a:ext cx="2654128" cy="1758649"/>
      </dsp:txXfrm>
    </dsp:sp>
    <dsp:sp modelId="{8106C7BE-B3D5-4676-8B80-0BD92D5F22F1}">
      <dsp:nvSpPr>
        <dsp:cNvPr id="0" name=""/>
        <dsp:cNvSpPr/>
      </dsp:nvSpPr>
      <dsp:spPr>
        <a:xfrm>
          <a:off x="2844406" y="2144819"/>
          <a:ext cx="4266609" cy="1948927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40000"/>
            <a:lumOff val="60000"/>
            <a:alpha val="90000"/>
          </a:schemeClr>
        </a:solidFill>
        <a:ln w="12700" cap="flat" cmpd="sng" algn="ctr">
          <a:solidFill>
            <a:schemeClr val="tx2">
              <a:lumMod val="40000"/>
              <a:lumOff val="6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4600" kern="1200" dirty="0"/>
            <a:t>Active during night time</a:t>
          </a:r>
          <a:endParaRPr lang="en-US" sz="4600" kern="1200" dirty="0"/>
        </a:p>
      </dsp:txBody>
      <dsp:txXfrm>
        <a:off x="2844406" y="2388435"/>
        <a:ext cx="3535761" cy="1461695"/>
      </dsp:txXfrm>
    </dsp:sp>
    <dsp:sp modelId="{2465B50D-FB8B-4AAC-B430-51863845BAD3}">
      <dsp:nvSpPr>
        <dsp:cNvPr id="0" name=""/>
        <dsp:cNvSpPr/>
      </dsp:nvSpPr>
      <dsp:spPr>
        <a:xfrm>
          <a:off x="25215" y="2144819"/>
          <a:ext cx="2844406" cy="1948927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600" b="1" kern="1200" dirty="0">
              <a:solidFill>
                <a:srgbClr val="FF0000"/>
              </a:solidFill>
              <a:latin typeface="Arial Black" panose="020B0A04020102020204" pitchFamily="34" charset="0"/>
            </a:rPr>
            <a:t>Cricket is nocturnal </a:t>
          </a:r>
          <a:endParaRPr lang="en-US" sz="2600" b="1" kern="1200" dirty="0">
            <a:solidFill>
              <a:srgbClr val="FF0000"/>
            </a:solidFill>
            <a:latin typeface="Arial Black" panose="020B0A04020102020204" pitchFamily="34" charset="0"/>
          </a:endParaRPr>
        </a:p>
      </dsp:txBody>
      <dsp:txXfrm>
        <a:off x="120354" y="2239958"/>
        <a:ext cx="2654128" cy="17586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22EF3-210B-4BD8-BA45-F2A63028FFD9}">
      <dsp:nvSpPr>
        <dsp:cNvPr id="0" name=""/>
        <dsp:cNvSpPr/>
      </dsp:nvSpPr>
      <dsp:spPr>
        <a:xfrm>
          <a:off x="2911876" y="352"/>
          <a:ext cx="4367814" cy="1374133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200" kern="1200" dirty="0"/>
            <a:t>SURFACE FEEDER</a:t>
          </a:r>
          <a:endParaRPr lang="en-US" sz="3200" kern="1200" dirty="0"/>
        </a:p>
      </dsp:txBody>
      <dsp:txXfrm>
        <a:off x="2911876" y="172119"/>
        <a:ext cx="3852514" cy="1030599"/>
      </dsp:txXfrm>
    </dsp:sp>
    <dsp:sp modelId="{032013CF-7F7F-4995-9697-A78A20CE0FBA}">
      <dsp:nvSpPr>
        <dsp:cNvPr id="0" name=""/>
        <dsp:cNvSpPr/>
      </dsp:nvSpPr>
      <dsp:spPr>
        <a:xfrm>
          <a:off x="27255" y="352"/>
          <a:ext cx="2911876" cy="1374133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b="1" kern="1200" dirty="0">
              <a:solidFill>
                <a:srgbClr val="FF0000"/>
              </a:solidFill>
              <a:latin typeface="Arial Black" panose="020B0A04020102020204" pitchFamily="34" charset="0"/>
            </a:rPr>
            <a:t>CATLA</a:t>
          </a:r>
          <a:endParaRPr lang="en-US" sz="4800" b="1" kern="1200" dirty="0">
            <a:solidFill>
              <a:srgbClr val="FF0000"/>
            </a:solidFill>
            <a:latin typeface="Arial Black" panose="020B0A04020102020204" pitchFamily="34" charset="0"/>
          </a:endParaRPr>
        </a:p>
      </dsp:txBody>
      <dsp:txXfrm>
        <a:off x="94335" y="67432"/>
        <a:ext cx="2777716" cy="1239973"/>
      </dsp:txXfrm>
    </dsp:sp>
    <dsp:sp modelId="{8106C7BE-B3D5-4676-8B80-0BD92D5F22F1}">
      <dsp:nvSpPr>
        <dsp:cNvPr id="0" name=""/>
        <dsp:cNvSpPr/>
      </dsp:nvSpPr>
      <dsp:spPr>
        <a:xfrm>
          <a:off x="2911876" y="1503379"/>
          <a:ext cx="4367814" cy="1374133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40000"/>
            <a:lumOff val="60000"/>
            <a:alpha val="90000"/>
          </a:schemeClr>
        </a:solidFill>
        <a:ln w="12700" cap="flat" cmpd="sng" algn="ctr">
          <a:solidFill>
            <a:schemeClr val="tx2">
              <a:lumMod val="40000"/>
              <a:lumOff val="6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200" kern="1200" dirty="0"/>
            <a:t>COLUMN FEEDER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200" kern="1200" dirty="0"/>
        </a:p>
      </dsp:txBody>
      <dsp:txXfrm>
        <a:off x="2911876" y="1675146"/>
        <a:ext cx="3852514" cy="1030599"/>
      </dsp:txXfrm>
    </dsp:sp>
    <dsp:sp modelId="{2465B50D-FB8B-4AAC-B430-51863845BAD3}">
      <dsp:nvSpPr>
        <dsp:cNvPr id="0" name=""/>
        <dsp:cNvSpPr/>
      </dsp:nvSpPr>
      <dsp:spPr>
        <a:xfrm>
          <a:off x="52457" y="1512251"/>
          <a:ext cx="2911876" cy="1374133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b="1" kern="1200" dirty="0">
              <a:solidFill>
                <a:srgbClr val="FF0000"/>
              </a:solidFill>
              <a:latin typeface="Arial Black" panose="020B0A04020102020204" pitchFamily="34" charset="0"/>
            </a:rPr>
            <a:t>ROHU</a:t>
          </a:r>
          <a:endParaRPr lang="en-US" sz="4800" b="1" kern="1200" dirty="0">
            <a:solidFill>
              <a:srgbClr val="FF0000"/>
            </a:solidFill>
            <a:latin typeface="Arial Black" panose="020B0A04020102020204" pitchFamily="34" charset="0"/>
          </a:endParaRPr>
        </a:p>
      </dsp:txBody>
      <dsp:txXfrm>
        <a:off x="119537" y="1579331"/>
        <a:ext cx="2777716" cy="12399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22EF3-210B-4BD8-BA45-F2A63028FFD9}">
      <dsp:nvSpPr>
        <dsp:cNvPr id="0" name=""/>
        <dsp:cNvSpPr/>
      </dsp:nvSpPr>
      <dsp:spPr>
        <a:xfrm>
          <a:off x="3138938" y="356246"/>
          <a:ext cx="3963198" cy="1241737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500" kern="1200" dirty="0"/>
            <a:t>BOTTOM FEEDER </a:t>
          </a:r>
          <a:endParaRPr lang="en-US" sz="3500" kern="1200" dirty="0"/>
        </a:p>
      </dsp:txBody>
      <dsp:txXfrm>
        <a:off x="3138938" y="511463"/>
        <a:ext cx="3497547" cy="931303"/>
      </dsp:txXfrm>
    </dsp:sp>
    <dsp:sp modelId="{032013CF-7F7F-4995-9697-A78A20CE0FBA}">
      <dsp:nvSpPr>
        <dsp:cNvPr id="0" name=""/>
        <dsp:cNvSpPr/>
      </dsp:nvSpPr>
      <dsp:spPr>
        <a:xfrm>
          <a:off x="29650" y="301840"/>
          <a:ext cx="3132092" cy="1350548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b="1" kern="1200" dirty="0">
              <a:solidFill>
                <a:srgbClr val="FF0000"/>
              </a:solidFill>
              <a:latin typeface="Arial Black" panose="020B0A04020102020204" pitchFamily="34" charset="0"/>
            </a:rPr>
            <a:t>MRIGAL</a:t>
          </a:r>
        </a:p>
      </dsp:txBody>
      <dsp:txXfrm>
        <a:off x="95578" y="367768"/>
        <a:ext cx="3000236" cy="12186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10508-93F4-410B-A9B8-5ECFD3B15A64}">
      <dsp:nvSpPr>
        <dsp:cNvPr id="0" name=""/>
        <dsp:cNvSpPr/>
      </dsp:nvSpPr>
      <dsp:spPr>
        <a:xfrm>
          <a:off x="4553529" y="2175159"/>
          <a:ext cx="2764722" cy="239159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b="1" kern="1200" dirty="0">
              <a:solidFill>
                <a:srgbClr val="7030A0"/>
              </a:solidFill>
              <a:latin typeface="Algerian" panose="04020705040A02060702" pitchFamily="82" charset="0"/>
            </a:rPr>
            <a:t>ABIOTIC FACTORS</a:t>
          </a:r>
          <a:endParaRPr lang="en-US" sz="2200" b="1" kern="1200" dirty="0">
            <a:solidFill>
              <a:srgbClr val="7030A0"/>
            </a:solidFill>
            <a:latin typeface="Algerian" panose="04020705040A02060702" pitchFamily="82" charset="0"/>
          </a:endParaRPr>
        </a:p>
      </dsp:txBody>
      <dsp:txXfrm>
        <a:off x="5011682" y="2571480"/>
        <a:ext cx="1848416" cy="1598954"/>
      </dsp:txXfrm>
    </dsp:sp>
    <dsp:sp modelId="{B6B459D1-5808-489F-B517-CA3678390847}">
      <dsp:nvSpPr>
        <dsp:cNvPr id="0" name=""/>
        <dsp:cNvSpPr/>
      </dsp:nvSpPr>
      <dsp:spPr>
        <a:xfrm>
          <a:off x="6231500" y="1030942"/>
          <a:ext cx="1043121" cy="898787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A3A74A-94F1-47DE-B419-5038F40F8102}">
      <dsp:nvSpPr>
        <dsp:cNvPr id="0" name=""/>
        <dsp:cNvSpPr/>
      </dsp:nvSpPr>
      <dsp:spPr>
        <a:xfrm>
          <a:off x="4822826" y="0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Temparature</a:t>
          </a:r>
          <a:endParaRPr lang="en-US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98296" y="324825"/>
        <a:ext cx="1514730" cy="1310420"/>
      </dsp:txXfrm>
    </dsp:sp>
    <dsp:sp modelId="{020D29D3-5509-4097-8E28-7DEE1EE8D076}">
      <dsp:nvSpPr>
        <dsp:cNvPr id="0" name=""/>
        <dsp:cNvSpPr/>
      </dsp:nvSpPr>
      <dsp:spPr>
        <a:xfrm>
          <a:off x="7448904" y="2711195"/>
          <a:ext cx="1043121" cy="898787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AD430-D49B-435A-86C6-434A98546DA7}">
      <dsp:nvSpPr>
        <dsp:cNvPr id="0" name=""/>
        <dsp:cNvSpPr/>
      </dsp:nvSpPr>
      <dsp:spPr>
        <a:xfrm>
          <a:off x="6859451" y="1205575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Light</a:t>
          </a:r>
        </a:p>
      </dsp:txBody>
      <dsp:txXfrm>
        <a:off x="7234921" y="1530400"/>
        <a:ext cx="1514730" cy="1310420"/>
      </dsp:txXfrm>
    </dsp:sp>
    <dsp:sp modelId="{F5B404DB-DC73-4DF2-AD81-4A06BDE0A26A}">
      <dsp:nvSpPr>
        <dsp:cNvPr id="0" name=""/>
        <dsp:cNvSpPr/>
      </dsp:nvSpPr>
      <dsp:spPr>
        <a:xfrm>
          <a:off x="6603217" y="4607886"/>
          <a:ext cx="1043121" cy="898787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15D790-4390-4F78-94EB-62DE914CFD51}">
      <dsp:nvSpPr>
        <dsp:cNvPr id="0" name=""/>
        <dsp:cNvSpPr/>
      </dsp:nvSpPr>
      <dsp:spPr>
        <a:xfrm>
          <a:off x="6832806" y="3575595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</a:t>
          </a:r>
          <a:endParaRPr lang="en-US" sz="22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08276" y="3900420"/>
        <a:ext cx="1514730" cy="1310420"/>
      </dsp:txXfrm>
    </dsp:sp>
    <dsp:sp modelId="{FC35EA27-36EB-4D24-84DC-B3D2E3D83E67}">
      <dsp:nvSpPr>
        <dsp:cNvPr id="0" name=""/>
        <dsp:cNvSpPr/>
      </dsp:nvSpPr>
      <dsp:spPr>
        <a:xfrm>
          <a:off x="4505398" y="4804769"/>
          <a:ext cx="1043121" cy="898787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92703-FAB3-478B-A9AA-E328DDD00841}">
      <dsp:nvSpPr>
        <dsp:cNvPr id="0" name=""/>
        <dsp:cNvSpPr/>
      </dsp:nvSpPr>
      <dsp:spPr>
        <a:xfrm>
          <a:off x="4754924" y="4782519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Soil</a:t>
          </a:r>
          <a:endParaRPr lang="en-US" sz="22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30394" y="5107344"/>
        <a:ext cx="1514730" cy="1310420"/>
      </dsp:txXfrm>
    </dsp:sp>
    <dsp:sp modelId="{ECC763AE-22E4-4395-A035-4663187366D4}">
      <dsp:nvSpPr>
        <dsp:cNvPr id="0" name=""/>
        <dsp:cNvSpPr/>
      </dsp:nvSpPr>
      <dsp:spPr>
        <a:xfrm>
          <a:off x="3268057" y="3125190"/>
          <a:ext cx="1043121" cy="898787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1458A8-E4DF-4A33-B2C3-94B3FA6482EC}">
      <dsp:nvSpPr>
        <dsp:cNvPr id="0" name=""/>
        <dsp:cNvSpPr/>
      </dsp:nvSpPr>
      <dsp:spPr>
        <a:xfrm>
          <a:off x="2694039" y="3568064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Wind</a:t>
          </a:r>
        </a:p>
      </dsp:txBody>
      <dsp:txXfrm>
        <a:off x="3069509" y="3892889"/>
        <a:ext cx="1514730" cy="1310420"/>
      </dsp:txXfrm>
    </dsp:sp>
    <dsp:sp modelId="{C6BE9B27-6FB6-4C6B-99CA-15F9A7F8FCC7}">
      <dsp:nvSpPr>
        <dsp:cNvPr id="0" name=""/>
        <dsp:cNvSpPr/>
      </dsp:nvSpPr>
      <dsp:spPr>
        <a:xfrm>
          <a:off x="2694039" y="1211757"/>
          <a:ext cx="2265670" cy="1960070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Humidity and Altitude</a:t>
          </a:r>
          <a:endParaRPr lang="en-US" sz="22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9509" y="1536582"/>
        <a:ext cx="1514730" cy="13104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A2B14-BE38-4DCC-9FE0-7F33EDB69AFD}">
      <dsp:nvSpPr>
        <dsp:cNvPr id="0" name=""/>
        <dsp:cNvSpPr/>
      </dsp:nvSpPr>
      <dsp:spPr>
        <a:xfrm rot="5400000">
          <a:off x="5085946" y="93708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TEXTURE</a:t>
          </a:r>
        </a:p>
      </dsp:txBody>
      <dsp:txXfrm rot="-5400000">
        <a:off x="5372286" y="223381"/>
        <a:ext cx="854914" cy="982660"/>
      </dsp:txXfrm>
    </dsp:sp>
    <dsp:sp modelId="{41CFB769-931E-46EC-B0C4-5A1B60C3F8F1}">
      <dsp:nvSpPr>
        <dsp:cNvPr id="0" name=""/>
        <dsp:cNvSpPr/>
      </dsp:nvSpPr>
      <dsp:spPr>
        <a:xfrm>
          <a:off x="6458435" y="286434"/>
          <a:ext cx="1593194" cy="856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CB7C0-901D-4362-9ED2-7A1AB3355B60}">
      <dsp:nvSpPr>
        <dsp:cNvPr id="0" name=""/>
        <dsp:cNvSpPr/>
      </dsp:nvSpPr>
      <dsp:spPr>
        <a:xfrm rot="5400000">
          <a:off x="3762339" y="150412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POROCITY</a:t>
          </a:r>
        </a:p>
      </dsp:txBody>
      <dsp:txXfrm rot="-5400000">
        <a:off x="4048679" y="280085"/>
        <a:ext cx="854914" cy="982660"/>
      </dsp:txXfrm>
    </dsp:sp>
    <dsp:sp modelId="{9CC34DAE-18EF-42AD-B8DA-1604115B4AE5}">
      <dsp:nvSpPr>
        <dsp:cNvPr id="0" name=""/>
        <dsp:cNvSpPr/>
      </dsp:nvSpPr>
      <dsp:spPr>
        <a:xfrm rot="5400000">
          <a:off x="4461789" y="1272244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Properties of SOIL</a:t>
          </a:r>
        </a:p>
      </dsp:txBody>
      <dsp:txXfrm rot="-5400000">
        <a:off x="4748129" y="1401917"/>
        <a:ext cx="854914" cy="982660"/>
      </dsp:txXfrm>
    </dsp:sp>
    <dsp:sp modelId="{2A6D409A-F325-492F-92A8-DC714417F1E8}">
      <dsp:nvSpPr>
        <dsp:cNvPr id="0" name=""/>
        <dsp:cNvSpPr/>
      </dsp:nvSpPr>
      <dsp:spPr>
        <a:xfrm>
          <a:off x="3062794" y="1589103"/>
          <a:ext cx="1240795" cy="674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24AEF-9AF9-4DAB-8ABB-37662EDC010F}">
      <dsp:nvSpPr>
        <dsp:cNvPr id="0" name=""/>
        <dsp:cNvSpPr/>
      </dsp:nvSpPr>
      <dsp:spPr>
        <a:xfrm rot="5400000">
          <a:off x="5762940" y="1278811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PERMIABILITY</a:t>
          </a:r>
        </a:p>
      </dsp:txBody>
      <dsp:txXfrm rot="-5400000">
        <a:off x="6049280" y="1408484"/>
        <a:ext cx="854914" cy="982660"/>
      </dsp:txXfrm>
    </dsp:sp>
    <dsp:sp modelId="{AF0CC8D1-3866-4B11-A358-CE596D24E298}">
      <dsp:nvSpPr>
        <dsp:cNvPr id="0" name=""/>
        <dsp:cNvSpPr/>
      </dsp:nvSpPr>
      <dsp:spPr>
        <a:xfrm rot="5400000">
          <a:off x="5112575" y="2446169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75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TEMPARA TURE</a:t>
          </a:r>
        </a:p>
      </dsp:txBody>
      <dsp:txXfrm rot="-5400000">
        <a:off x="5398915" y="2575842"/>
        <a:ext cx="854914" cy="982660"/>
      </dsp:txXfrm>
    </dsp:sp>
    <dsp:sp modelId="{972606ED-5A11-4A4C-B9EA-979D1FA9BE47}">
      <dsp:nvSpPr>
        <dsp:cNvPr id="0" name=""/>
        <dsp:cNvSpPr/>
      </dsp:nvSpPr>
      <dsp:spPr>
        <a:xfrm>
          <a:off x="6502407" y="2725322"/>
          <a:ext cx="1505250" cy="82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2A250-0791-4877-A5D8-0EB8FFBA67B4}">
      <dsp:nvSpPr>
        <dsp:cNvPr id="0" name=""/>
        <dsp:cNvSpPr/>
      </dsp:nvSpPr>
      <dsp:spPr>
        <a:xfrm rot="5400000">
          <a:off x="3806729" y="2447597"/>
          <a:ext cx="1427594" cy="1242006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WATER</a:t>
          </a:r>
          <a:endParaRPr lang="en-US" sz="2000" b="1" kern="1200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93069" y="2577270"/>
        <a:ext cx="854914" cy="9826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52D0A-AC17-496F-BC50-24646A2F00DF}">
      <dsp:nvSpPr>
        <dsp:cNvPr id="0" name=""/>
        <dsp:cNvSpPr/>
      </dsp:nvSpPr>
      <dsp:spPr>
        <a:xfrm>
          <a:off x="1988149" y="490506"/>
          <a:ext cx="3891712" cy="3891712"/>
        </a:xfrm>
        <a:prstGeom prst="blockArc">
          <a:avLst>
            <a:gd name="adj1" fmla="val 13347097"/>
            <a:gd name="adj2" fmla="val 16337403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6A61B-02B2-41FA-B31B-B2E9FB4888DF}">
      <dsp:nvSpPr>
        <dsp:cNvPr id="0" name=""/>
        <dsp:cNvSpPr/>
      </dsp:nvSpPr>
      <dsp:spPr>
        <a:xfrm>
          <a:off x="2047216" y="422802"/>
          <a:ext cx="3891712" cy="3891712"/>
        </a:xfrm>
        <a:prstGeom prst="blockArc">
          <a:avLst>
            <a:gd name="adj1" fmla="val 9900045"/>
            <a:gd name="adj2" fmla="val 13185186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0D41D-C305-4330-95FC-4B34BF1F30B9}">
      <dsp:nvSpPr>
        <dsp:cNvPr id="0" name=""/>
        <dsp:cNvSpPr/>
      </dsp:nvSpPr>
      <dsp:spPr>
        <a:xfrm>
          <a:off x="2064384" y="492030"/>
          <a:ext cx="3891712" cy="3891712"/>
        </a:xfrm>
        <a:prstGeom prst="blockArc">
          <a:avLst>
            <a:gd name="adj1" fmla="val 6942857"/>
            <a:gd name="adj2" fmla="val 10028571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19A7E3-B519-4E61-9401-2B214C39D10A}">
      <dsp:nvSpPr>
        <dsp:cNvPr id="0" name=""/>
        <dsp:cNvSpPr/>
      </dsp:nvSpPr>
      <dsp:spPr>
        <a:xfrm>
          <a:off x="2066673" y="493134"/>
          <a:ext cx="3891712" cy="3891712"/>
        </a:xfrm>
        <a:prstGeom prst="blockArc">
          <a:avLst>
            <a:gd name="adj1" fmla="val 3862162"/>
            <a:gd name="adj2" fmla="val 6947436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6C6C8-FC93-48F1-8FDB-2B9ABFDB14DA}">
      <dsp:nvSpPr>
        <dsp:cNvPr id="0" name=""/>
        <dsp:cNvSpPr/>
      </dsp:nvSpPr>
      <dsp:spPr>
        <a:xfrm>
          <a:off x="2092586" y="480940"/>
          <a:ext cx="3891712" cy="3891712"/>
        </a:xfrm>
        <a:prstGeom prst="blockArc">
          <a:avLst>
            <a:gd name="adj1" fmla="val 793653"/>
            <a:gd name="adj2" fmla="val 3913766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ADD6E-1CB0-491E-ACCB-C891A7696739}">
      <dsp:nvSpPr>
        <dsp:cNvPr id="0" name=""/>
        <dsp:cNvSpPr/>
      </dsp:nvSpPr>
      <dsp:spPr>
        <a:xfrm>
          <a:off x="2091455" y="485781"/>
          <a:ext cx="3891712" cy="3891712"/>
        </a:xfrm>
        <a:prstGeom prst="blockArc">
          <a:avLst>
            <a:gd name="adj1" fmla="val 19255539"/>
            <a:gd name="adj2" fmla="val 784694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7CEFC7-10E4-4E26-B136-6F618207FE38}">
      <dsp:nvSpPr>
        <dsp:cNvPr id="0" name=""/>
        <dsp:cNvSpPr/>
      </dsp:nvSpPr>
      <dsp:spPr>
        <a:xfrm>
          <a:off x="2096331" y="491762"/>
          <a:ext cx="3891712" cy="3891712"/>
        </a:xfrm>
        <a:prstGeom prst="blockArc">
          <a:avLst>
            <a:gd name="adj1" fmla="val 16142432"/>
            <a:gd name="adj2" fmla="val 19241633"/>
            <a:gd name="adj3" fmla="val 39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B875D-95FD-4E3E-9729-188D254C9FBA}">
      <dsp:nvSpPr>
        <dsp:cNvPr id="0" name=""/>
        <dsp:cNvSpPr/>
      </dsp:nvSpPr>
      <dsp:spPr>
        <a:xfrm>
          <a:off x="3256362" y="1656687"/>
          <a:ext cx="1507756" cy="1507756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</a:p>
      </dsp:txBody>
      <dsp:txXfrm>
        <a:off x="3477168" y="1877493"/>
        <a:ext cx="1066144" cy="1066144"/>
      </dsp:txXfrm>
    </dsp:sp>
    <dsp:sp modelId="{42354497-E483-4006-A0E5-C58031DDA7E8}">
      <dsp:nvSpPr>
        <dsp:cNvPr id="0" name=""/>
        <dsp:cNvSpPr/>
      </dsp:nvSpPr>
      <dsp:spPr>
        <a:xfrm>
          <a:off x="3482526" y="2310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DENSITY</a:t>
          </a:r>
        </a:p>
      </dsp:txBody>
      <dsp:txXfrm>
        <a:off x="3637090" y="156874"/>
        <a:ext cx="746301" cy="746301"/>
      </dsp:txXfrm>
    </dsp:sp>
    <dsp:sp modelId="{A33BA5D2-14F4-49A2-8826-84CFF3BAF9DF}">
      <dsp:nvSpPr>
        <dsp:cNvPr id="0" name=""/>
        <dsp:cNvSpPr/>
      </dsp:nvSpPr>
      <dsp:spPr>
        <a:xfrm>
          <a:off x="4990723" y="701344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NATALITY</a:t>
          </a:r>
          <a:endParaRPr lang="en-US" sz="900" kern="1200" dirty="0"/>
        </a:p>
      </dsp:txBody>
      <dsp:txXfrm>
        <a:off x="5145287" y="855908"/>
        <a:ext cx="746301" cy="746301"/>
      </dsp:txXfrm>
    </dsp:sp>
    <dsp:sp modelId="{42624F22-0AD3-4D91-8F2D-75F3ECDE5C82}">
      <dsp:nvSpPr>
        <dsp:cNvPr id="0" name=""/>
        <dsp:cNvSpPr/>
      </dsp:nvSpPr>
      <dsp:spPr>
        <a:xfrm>
          <a:off x="5367971" y="2335636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DISPERSION</a:t>
          </a:r>
          <a:endParaRPr lang="en-US" sz="900" kern="1200" dirty="0"/>
        </a:p>
      </dsp:txBody>
      <dsp:txXfrm>
        <a:off x="5522535" y="2490200"/>
        <a:ext cx="746301" cy="746301"/>
      </dsp:txXfrm>
    </dsp:sp>
    <dsp:sp modelId="{FE7F94DE-8F8C-4729-9C22-417F9331E875}">
      <dsp:nvSpPr>
        <dsp:cNvPr id="0" name=""/>
        <dsp:cNvSpPr/>
      </dsp:nvSpPr>
      <dsp:spPr>
        <a:xfrm>
          <a:off x="4310094" y="3631405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 and K GROWTH </a:t>
          </a:r>
        </a:p>
      </dsp:txBody>
      <dsp:txXfrm>
        <a:off x="4464658" y="3785969"/>
        <a:ext cx="746301" cy="746301"/>
      </dsp:txXfrm>
    </dsp:sp>
    <dsp:sp modelId="{ECA95C42-FFB1-439F-BC79-FB9752B7A400}">
      <dsp:nvSpPr>
        <dsp:cNvPr id="0" name=""/>
        <dsp:cNvSpPr/>
      </dsp:nvSpPr>
      <dsp:spPr>
        <a:xfrm>
          <a:off x="2654736" y="3629094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AGE DISTRI BUTION</a:t>
          </a:r>
        </a:p>
      </dsp:txBody>
      <dsp:txXfrm>
        <a:off x="2809300" y="3783658"/>
        <a:ext cx="746301" cy="746301"/>
      </dsp:txXfrm>
    </dsp:sp>
    <dsp:sp modelId="{D956DEEE-798F-4CCF-A65E-06D3B0FBE51F}">
      <dsp:nvSpPr>
        <dsp:cNvPr id="0" name=""/>
        <dsp:cNvSpPr/>
      </dsp:nvSpPr>
      <dsp:spPr>
        <a:xfrm>
          <a:off x="1622499" y="2334710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BIOTIC POTENTIAL</a:t>
          </a:r>
        </a:p>
      </dsp:txBody>
      <dsp:txXfrm>
        <a:off x="1777063" y="2489274"/>
        <a:ext cx="746301" cy="746301"/>
      </dsp:txXfrm>
    </dsp:sp>
    <dsp:sp modelId="{EDA37F06-56F5-493F-BCAE-410B01A96554}">
      <dsp:nvSpPr>
        <dsp:cNvPr id="0" name=""/>
        <dsp:cNvSpPr/>
      </dsp:nvSpPr>
      <dsp:spPr>
        <a:xfrm>
          <a:off x="1998580" y="620904"/>
          <a:ext cx="1055429" cy="105542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MORTALITY</a:t>
          </a:r>
        </a:p>
      </dsp:txBody>
      <dsp:txXfrm>
        <a:off x="2153144" y="775468"/>
        <a:ext cx="746301" cy="746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2288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434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5024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5494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145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505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83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294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55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9626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508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0B1EC-70A2-4FE0-BC2C-284B9C45B39D}" type="datetimeFigureOut">
              <a:rPr lang="en-IN" smtClean="0"/>
              <a:t>10-06-2019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3DB65-45C0-4051-9D67-28C7FE642E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266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4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000" t="-2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FDEC13-F684-49FA-86C4-DF7566141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39645" y="0"/>
            <a:ext cx="7252355" cy="1451729"/>
          </a:xfrm>
          <a:solidFill>
            <a:schemeClr val="bg2"/>
          </a:solidFill>
          <a:ln w="19050"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ORGANISMS AND POPULATION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51E533F-5DD7-4CE2-A54B-574936608B3D}"/>
              </a:ext>
            </a:extLst>
          </p:cNvPr>
          <p:cNvSpPr/>
          <p:nvPr/>
        </p:nvSpPr>
        <p:spPr>
          <a:xfrm>
            <a:off x="8276733" y="4892511"/>
            <a:ext cx="3723588" cy="1706252"/>
          </a:xfrm>
          <a:prstGeom prst="ellipse">
            <a:avLst/>
          </a:prstGeom>
          <a:solidFill>
            <a:schemeClr val="bg1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 b="1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27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CCC61D4-E167-41B2-A004-AA8ED7B5CE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4826378"/>
              </p:ext>
            </p:extLst>
          </p:nvPr>
        </p:nvGraphicFramePr>
        <p:xfrm>
          <a:off x="177553" y="523784"/>
          <a:ext cx="11913833" cy="6072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1080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4E9B8-4E47-45F0-BAE4-F668E2ED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4" y="365125"/>
            <a:ext cx="10608076" cy="922137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Ecological niche -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DB61A-1562-4741-B74A-3D8AF7853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766" y="1287262"/>
            <a:ext cx="10466033" cy="4889701"/>
          </a:xfrm>
        </p:spPr>
        <p:txBody>
          <a:bodyPr/>
          <a:lstStyle/>
          <a:p>
            <a:r>
              <a:rPr lang="en-IN" dirty="0"/>
              <a:t>Grasshopper and cricket live in the same habitat. </a:t>
            </a:r>
          </a:p>
          <a:p>
            <a:pPr marL="0" indent="0">
              <a:buNone/>
            </a:pPr>
            <a:endParaRPr lang="en-IN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EFD8AC8-88B6-4244-9710-8DFDFE439E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557016"/>
              </p:ext>
            </p:extLst>
          </p:nvPr>
        </p:nvGraphicFramePr>
        <p:xfrm>
          <a:off x="887765" y="2209398"/>
          <a:ext cx="7111016" cy="4093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F1210A2D-E8C4-4412-A9A9-99738B1809F3}"/>
              </a:ext>
            </a:extLst>
          </p:cNvPr>
          <p:cNvSpPr/>
          <p:nvPr/>
        </p:nvSpPr>
        <p:spPr>
          <a:xfrm>
            <a:off x="7998780" y="2414016"/>
            <a:ext cx="2095131" cy="14904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CF371E-EE8E-4FB9-A064-2A95983276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113" y="2505118"/>
            <a:ext cx="1749488" cy="13082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912203-5266-4453-BEDA-C9CBF73C8E8F}"/>
              </a:ext>
            </a:extLst>
          </p:cNvPr>
          <p:cNvSpPr/>
          <p:nvPr/>
        </p:nvSpPr>
        <p:spPr>
          <a:xfrm>
            <a:off x="7998781" y="4457360"/>
            <a:ext cx="2095130" cy="14904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94FD43-E7B9-41B0-AD3A-53FE036767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113" y="4550087"/>
            <a:ext cx="1678466" cy="130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85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81521-0BEA-4214-8351-5DEF2895F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4483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Ecological niche - example</a:t>
            </a:r>
            <a:endParaRPr lang="en-IN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FF051E7-6C86-43F6-A9F8-5368CE1E9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2645661"/>
              </p:ext>
            </p:extLst>
          </p:nvPr>
        </p:nvGraphicFramePr>
        <p:xfrm>
          <a:off x="923277" y="1312753"/>
          <a:ext cx="7279690" cy="2886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48C178A-6A91-4B31-B1AC-89AC09D4DD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0694404"/>
              </p:ext>
            </p:extLst>
          </p:nvPr>
        </p:nvGraphicFramePr>
        <p:xfrm>
          <a:off x="923276" y="4073708"/>
          <a:ext cx="7102137" cy="1954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8485916-940D-4ED8-B295-43D6D20F146D}"/>
              </a:ext>
            </a:extLst>
          </p:cNvPr>
          <p:cNvSpPr/>
          <p:nvPr/>
        </p:nvSpPr>
        <p:spPr>
          <a:xfrm>
            <a:off x="8202967" y="1562469"/>
            <a:ext cx="2752078" cy="94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0A4918C-7F1F-445F-8F57-E265390A86DA}"/>
              </a:ext>
            </a:extLst>
          </p:cNvPr>
          <p:cNvSpPr/>
          <p:nvPr/>
        </p:nvSpPr>
        <p:spPr>
          <a:xfrm>
            <a:off x="8202966" y="2928936"/>
            <a:ext cx="2840855" cy="94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359CBF0-901B-427B-BCD0-06B374CA3086}"/>
              </a:ext>
            </a:extLst>
          </p:cNvPr>
          <p:cNvSpPr/>
          <p:nvPr/>
        </p:nvSpPr>
        <p:spPr>
          <a:xfrm>
            <a:off x="8025413" y="4615694"/>
            <a:ext cx="2929631" cy="9499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AAA001-E86B-443E-A6A9-ACE75C6D63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95697" y="2984725"/>
            <a:ext cx="2641044" cy="8149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A89946-A033-4B80-BDD9-0E71FDEE21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46986" y="1616176"/>
            <a:ext cx="2538466" cy="9062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3DDDE1-7608-4491-987A-0463F10837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40824" y="4615694"/>
            <a:ext cx="2744628" cy="91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10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8ECA1A-B7CD-41F9-A046-6453375852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988636"/>
              </p:ext>
            </p:extLst>
          </p:nvPr>
        </p:nvGraphicFramePr>
        <p:xfrm>
          <a:off x="426128" y="115410"/>
          <a:ext cx="11765872" cy="6742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8124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8206-0705-49B5-B6AE-C8E7DC210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57" y="365126"/>
            <a:ext cx="10581443" cy="780094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TEMPARATURE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AF02F-E0C5-4867-869F-BAA29D950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357" y="1340528"/>
            <a:ext cx="10581443" cy="4836435"/>
          </a:xfrm>
        </p:spPr>
        <p:txBody>
          <a:bodyPr>
            <a:normAutofit fontScale="92500" lnSpcReduction="20000"/>
          </a:bodyPr>
          <a:lstStyle/>
          <a:p>
            <a:r>
              <a:rPr lang="en-IN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Temparature</a:t>
            </a:r>
            <a:r>
              <a:rPr lang="en-IN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degree of hotness or coldness.</a:t>
            </a:r>
          </a:p>
          <a:p>
            <a:r>
              <a:rPr lang="en-IN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influences metabolism, behaviour, reproduction, development and even death of organisms.</a:t>
            </a:r>
          </a:p>
          <a:p>
            <a:r>
              <a:rPr lang="en-IN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Enzymes of organisms are temperature sensitive.</a:t>
            </a:r>
          </a:p>
          <a:p>
            <a:r>
              <a:rPr lang="en-I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Determination of sex, sex ratio, maturation of gonads, gametogenesis and reproduction are influenced by temperature.</a:t>
            </a:r>
          </a:p>
          <a:p>
            <a:r>
              <a:rPr lang="en-IN"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Temparature</a:t>
            </a:r>
            <a:r>
              <a:rPr lang="en-I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affects size and  colouration of </a:t>
            </a:r>
            <a:r>
              <a:rPr lang="en-I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organisms.</a:t>
            </a:r>
          </a:p>
          <a:p>
            <a:r>
              <a:rPr lang="en-IN" sz="36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Temparature</a:t>
            </a:r>
            <a:r>
              <a:rPr lang="en-I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influences </a:t>
            </a:r>
            <a:r>
              <a:rPr lang="en-IN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IN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organisms. The tropics have higher diversity and density of population when compared to temperate and polar region.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90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2014F-920E-495E-9ECC-D8931B6F0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57" y="365125"/>
            <a:ext cx="10581443" cy="815605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BERGMAN’S RULE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268E5-8637-4206-A707-B07D883CC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15" y="1287262"/>
            <a:ext cx="10723485" cy="4889701"/>
          </a:xfrm>
        </p:spPr>
        <p:txBody>
          <a:bodyPr/>
          <a:lstStyle/>
          <a:p>
            <a:r>
              <a:rPr lang="en-IN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Birds and mammal attain greater body size in colder region than warmer region.</a:t>
            </a:r>
          </a:p>
          <a:p>
            <a:pPr marL="0" indent="0">
              <a:buNone/>
            </a:pP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6EB04B-11AA-4757-8227-7C7DCB6E2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79" y="2328863"/>
            <a:ext cx="954405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42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14FB6-9D4D-49C2-A5D2-5EE84BFC6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522" y="365125"/>
            <a:ext cx="10448278" cy="709073"/>
          </a:xfrm>
        </p:spPr>
        <p:txBody>
          <a:bodyPr/>
          <a:lstStyle/>
          <a:p>
            <a:pPr algn="ctr"/>
            <a:r>
              <a:rPr lang="en-IN" b="1" dirty="0" err="1">
                <a:solidFill>
                  <a:srgbClr val="C00000"/>
                </a:solidFill>
                <a:latin typeface="Algerian" panose="04020705040A02060702" pitchFamily="82" charset="0"/>
              </a:rPr>
              <a:t>aLLEN’S</a:t>
            </a:r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 RULE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34E08-7E50-4F13-9299-C8DCBBF45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708" y="1074198"/>
            <a:ext cx="10244091" cy="5102765"/>
          </a:xfrm>
        </p:spPr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blooded animals, living in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colder climates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tend to have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shorter limbs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ears and other appendages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compared to the members of the same species in warmer climates.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6F8080-2E49-4166-A977-9A7CD1716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47" y="2372169"/>
            <a:ext cx="10014011" cy="368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93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606F4-A31D-4463-BF61-16B73853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403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JORDON’S RULE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D16DC-11E0-42CC-8318-B39E96AB3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0831"/>
            <a:ext cx="10515600" cy="5076132"/>
          </a:xfrm>
        </p:spPr>
        <p:txBody>
          <a:bodyPr/>
          <a:lstStyle/>
          <a:p>
            <a:pPr marL="0" indent="0">
              <a:buNone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water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is low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animals develop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vertebrae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When the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is high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vertebrae is less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BFDB27-B81E-48E3-8BB4-C9391AAFC98C}"/>
              </a:ext>
            </a:extLst>
          </p:cNvPr>
          <p:cNvSpPr txBox="1"/>
          <p:nvPr/>
        </p:nvSpPr>
        <p:spPr>
          <a:xfrm>
            <a:off x="3266983" y="2272683"/>
            <a:ext cx="5175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dirty="0">
                <a:solidFill>
                  <a:srgbClr val="C00000"/>
                </a:solidFill>
                <a:latin typeface="Algerian" panose="04020705040A02060702" pitchFamily="82" charset="0"/>
              </a:rPr>
              <a:t>VAN’T HOFF’S RULE</a:t>
            </a:r>
            <a:endParaRPr lang="en-IN" sz="3600" dirty="0">
              <a:latin typeface="Algerian" panose="04020705040A02060702" pitchFamily="8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DB74F6-0507-4556-8591-2590D1CC97C1}"/>
              </a:ext>
            </a:extLst>
          </p:cNvPr>
          <p:cNvSpPr/>
          <p:nvPr/>
        </p:nvSpPr>
        <p:spPr>
          <a:xfrm>
            <a:off x="985420" y="2919014"/>
            <a:ext cx="973880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of every 10°C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rate of metabolic activity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doubles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with the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 of every 10°C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rate of metabolic activity is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halved.</a:t>
            </a:r>
            <a:r>
              <a:rPr lang="en-I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temperature on the rate of reaction is expressed in terms of temperature coefficient or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IN" sz="28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IN" sz="28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is = rate of reaction at </a:t>
            </a:r>
            <a:r>
              <a:rPr lang="en-I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rate of reaction at </a:t>
            </a:r>
            <a:r>
              <a:rPr lang="en-I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- 10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living system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IN" sz="28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 is about </a:t>
            </a: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Q10 Equation">
            <a:extLst>
              <a:ext uri="{FF2B5EF4-FFF2-40B4-BE49-F238E27FC236}">
                <a16:creationId xmlns:a16="http://schemas.microsoft.com/office/drawing/2014/main" id="{D47BEC16-88B0-4D67-8409-EFD0F9E7B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098550"/>
            <a:ext cx="1685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752995A-808E-4EA0-9958-BDD60C9EF3B7}"/>
              </a:ext>
            </a:extLst>
          </p:cNvPr>
          <p:cNvCxnSpPr/>
          <p:nvPr/>
        </p:nvCxnSpPr>
        <p:spPr>
          <a:xfrm flipV="1">
            <a:off x="3178206" y="5504155"/>
            <a:ext cx="4279037" cy="710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981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F6A95-F2D1-4DF9-B231-DABD417EA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566" y="365125"/>
            <a:ext cx="10515600" cy="593663"/>
          </a:xfrm>
        </p:spPr>
        <p:txBody>
          <a:bodyPr>
            <a:normAutofit fontScale="90000"/>
          </a:bodyPr>
          <a:lstStyle/>
          <a:p>
            <a:pPr algn="ctr"/>
            <a:br>
              <a:rPr lang="en-IN" dirty="0">
                <a:solidFill>
                  <a:srgbClr val="FF0000"/>
                </a:solidFill>
                <a:latin typeface="Algerian" panose="04020705040A02060702" pitchFamily="82" charset="0"/>
              </a:rPr>
            </a:b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ADAPTATIONS TO TEMPARATURE</a:t>
            </a:r>
            <a:b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</a:br>
            <a:endParaRPr lang="en-IN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CC51B-8858-4BEE-8496-E4A46C127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9709"/>
            <a:ext cx="10515600" cy="5067254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Eurytherms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Organisms which can survive a wide range of temperature. (Cat, dog, tiger, human)</a:t>
            </a:r>
          </a:p>
          <a:p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Cold-</a:t>
            </a:r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eurythermy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Adaptataion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cold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temparatures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Stenothermy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Organisms which can tolerate only a narrow range of temperature. (Fish, frog, lizard, snake)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spores and cysts (Entamoeba)</a:t>
            </a:r>
          </a:p>
          <a:p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Antifreeze protein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(Arctic fishes)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Hibernation (winter sleep), Aestivation (summer sleep) and migration are other adaptations to temperature.</a:t>
            </a:r>
          </a:p>
          <a:p>
            <a:pPr marL="0" indent="0">
              <a:buNone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132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9385A-B1C0-4962-9EF5-699E7895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847" y="365126"/>
            <a:ext cx="10616953" cy="735706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E259A-2F00-492D-999A-46A9B855E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47" y="1384917"/>
            <a:ext cx="10616953" cy="4792046"/>
          </a:xfrm>
        </p:spPr>
        <p:txBody>
          <a:bodyPr>
            <a:normAutofit fontScale="92500" lnSpcReduction="1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quality (wavelength or colour), the intensity and duration of light are significant for organisms.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influences growth, pigmentation, migration, metabolism and reproduction.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is essential for vision.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 cave dwelling organisms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where there is no light eyes are absent.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birds gonads become more active with increasing light.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BCE9F-087E-4DC4-8DC2-F5D8C482D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83" y="2520676"/>
            <a:ext cx="4076823" cy="271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2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4D7F9E64-421E-4497-87A0-8203FF9E1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7219" y="918435"/>
            <a:ext cx="5638169" cy="630314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000" dirty="0">
                <a:solidFill>
                  <a:srgbClr val="FF0000"/>
                </a:solidFill>
                <a:latin typeface="Arial Black" panose="020B0A04020102020204" pitchFamily="34" charset="0"/>
              </a:rPr>
              <a:t>COMMUNITY</a:t>
            </a:r>
            <a:br>
              <a:rPr lang="en-IN" dirty="0"/>
            </a:b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44DF5-46C0-471B-B639-A35A27AA4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409680"/>
            <a:ext cx="5037230" cy="823912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solidFill>
                  <a:srgbClr val="FF0000"/>
                </a:solidFill>
                <a:latin typeface="Arial Black" panose="020B0A04020102020204" pitchFamily="34" charset="0"/>
              </a:rPr>
              <a:t>POPULATION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0CA0B-83CC-4013-AD3F-312B44853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322773"/>
            <a:ext cx="5157788" cy="4866890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Group of individuals of any </a:t>
            </a:r>
            <a:r>
              <a:rPr lang="en-IN" sz="3600" b="1" dirty="0"/>
              <a:t>one </a:t>
            </a:r>
            <a:r>
              <a:rPr lang="en-IN" dirty="0"/>
              <a:t>kind of organisms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B0DA008-AD92-4BE9-B7CA-1C680E533D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0082" y="1322773"/>
            <a:ext cx="5265306" cy="719091"/>
          </a:xfrm>
        </p:spPr>
        <p:txBody>
          <a:bodyPr>
            <a:noAutofit/>
          </a:bodyPr>
          <a:lstStyle/>
          <a:p>
            <a:r>
              <a:rPr lang="en-IN" sz="2800" b="0" dirty="0"/>
              <a:t>All the population occupying a given area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DF8E3A0-59BA-46DE-8B1B-5583F3F353B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51" y="2450830"/>
            <a:ext cx="5052055" cy="3585986"/>
          </a:xfr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70BB540-BCB8-49F2-BA05-6CA5633E931A}"/>
              </a:ext>
            </a:extLst>
          </p:cNvPr>
          <p:cNvCxnSpPr>
            <a:cxnSpLocks/>
          </p:cNvCxnSpPr>
          <p:nvPr/>
        </p:nvCxnSpPr>
        <p:spPr>
          <a:xfrm>
            <a:off x="5877018" y="319596"/>
            <a:ext cx="0" cy="57172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9B0368C-C223-4CFC-90E2-22A5303B1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513" y="2249956"/>
            <a:ext cx="5063996" cy="378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772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A2B04-0242-476C-899C-9C238E9AA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9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Water - properties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A1C3C-9B2D-432D-BADF-38AF3182C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724" y="976544"/>
            <a:ext cx="10608076" cy="5200419"/>
          </a:xfrm>
        </p:spPr>
        <p:txBody>
          <a:bodyPr>
            <a:normAutofit fontScale="92500" lnSpcReduction="2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 for soil formation (Pedogenesis)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 for several ecosystems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Heavier than air and impart greater buoyancy to the aquatic medium. This </a:t>
            </a:r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enables organisms to float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variable levels.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can withhold large amount of heat. Thus lakes and oceans tend to maintain a relatively constant temperature and the biosphere is relatively thermostable.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density of liquid water occurs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4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  <a:cs typeface="Times New Roman" panose="02020603050405020304" pitchFamily="18" charset="0"/>
              </a:rPr>
              <a:t>.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Below that, it expands. This enables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ice to float on the top of waterbodies. Only in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surface,  water bodies will freeze,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below the surface water will be in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liquied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form,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sustaining life.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141967-8543-45F2-B7AD-6FB7C7523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512" y="3351932"/>
            <a:ext cx="3685634" cy="24185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71502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F9369-1C74-4D32-B4B9-876ECCD8A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195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soil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3E5E1-CC61-4AB7-8766-B5ECBC1A2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5724"/>
            <a:ext cx="10515600" cy="54312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</a:t>
            </a:r>
            <a:r>
              <a:rPr lang="en-I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functions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soil are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* medium for plant growth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* stores and purify water	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* modify earth’s atmosphere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* habitat for many organisms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7A63EBB-28FC-4F80-B428-B48F0C72A9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1353523"/>
              </p:ext>
            </p:extLst>
          </p:nvPr>
        </p:nvGraphicFramePr>
        <p:xfrm>
          <a:off x="710214" y="2849733"/>
          <a:ext cx="10963922" cy="3852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3927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6A0ED-6C79-49E1-9282-8E07711BF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480" y="160939"/>
            <a:ext cx="10590320" cy="859993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WIND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FC699-D384-41D5-8172-C39529666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480" y="1331650"/>
            <a:ext cx="10590320" cy="4845313"/>
          </a:xfrm>
        </p:spPr>
        <p:txBody>
          <a:bodyPr/>
          <a:lstStyle/>
          <a:p>
            <a:r>
              <a:rPr lang="en-IN" dirty="0"/>
              <a:t>The two main causes of wind are 1. Differential heating between the equator and the poles 2. Rotation of earth (Coriolis effect)</a:t>
            </a:r>
          </a:p>
          <a:p>
            <a:r>
              <a:rPr lang="en-IN" dirty="0"/>
              <a:t>Wind helps in a) transport of pollen grains and seeds b) flight of birds</a:t>
            </a:r>
          </a:p>
          <a:p>
            <a:pPr marL="0" indent="0">
              <a:buNone/>
            </a:pPr>
            <a:endParaRPr lang="en-IN" dirty="0"/>
          </a:p>
          <a:p>
            <a:r>
              <a:rPr lang="en-IN" b="1" dirty="0">
                <a:solidFill>
                  <a:srgbClr val="C00000"/>
                </a:solidFill>
              </a:rPr>
              <a:t>Absolute humidity </a:t>
            </a:r>
            <a:r>
              <a:rPr lang="en-IN" dirty="0"/>
              <a:t>: Total mass of water vapour present in a given volume or mass of air. Temperature is not considered.</a:t>
            </a:r>
          </a:p>
          <a:p>
            <a:r>
              <a:rPr lang="en-IN" b="1" dirty="0">
                <a:solidFill>
                  <a:srgbClr val="C00000"/>
                </a:solidFill>
              </a:rPr>
              <a:t>Relative Humidity</a:t>
            </a:r>
            <a:r>
              <a:rPr lang="en-IN" dirty="0"/>
              <a:t>: The amount of water vapour present in air at the same tempera</a:t>
            </a:r>
          </a:p>
          <a:p>
            <a:r>
              <a:rPr lang="en-IN" dirty="0" err="1"/>
              <a:t>ture</a:t>
            </a:r>
            <a:r>
              <a:rPr lang="en-IN" dirty="0"/>
              <a:t>. It is expressed as percentage.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3E1A4F5-F4FC-4F0E-BC62-2D4ED8334D21}"/>
              </a:ext>
            </a:extLst>
          </p:cNvPr>
          <p:cNvSpPr txBox="1">
            <a:spLocks/>
          </p:cNvSpPr>
          <p:nvPr/>
        </p:nvSpPr>
        <p:spPr>
          <a:xfrm>
            <a:off x="967666" y="2710313"/>
            <a:ext cx="10538534" cy="689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Humidity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10153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37B01-CFAF-47AC-A73A-E7C988777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357" y="1429305"/>
            <a:ext cx="10581443" cy="4747658"/>
          </a:xfrm>
        </p:spPr>
        <p:txBody>
          <a:bodyPr>
            <a:normAutofit/>
          </a:bodyPr>
          <a:lstStyle/>
          <a:p>
            <a:pPr algn="just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altitude increases, temperature and density of oxygen decreases. </a:t>
            </a:r>
          </a:p>
          <a:p>
            <a:pPr algn="just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low temperature, higher altitude receives snow instead of rain.</a:t>
            </a:r>
          </a:p>
          <a:p>
            <a:pPr algn="just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people move from plains to higher altitudes their </a:t>
            </a:r>
            <a:r>
              <a:rPr lang="en-I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RBC count increases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 cope with lower atmospheric oxygen and higher oxygen demand.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18ED72-0D06-4741-BCAB-4CA9F3042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113" y="338138"/>
            <a:ext cx="10580687" cy="709612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altitude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851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146F8-3CDC-46B4-A78A-7EE8BE823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8052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biomes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6A8A6-C188-40EF-932E-1ADFBD06A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751"/>
            <a:ext cx="10515600" cy="4925212"/>
          </a:xfrm>
        </p:spPr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Biomes are large regions of earth that have common vegetation and climatic condition.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spread across the continents.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Characters of a biomes	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* Latitude and longitude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* Climate and physiochemical environment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* Predominant plant and animal life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* Boundaries between biomes cannot be sharply defined	</a:t>
            </a:r>
          </a:p>
        </p:txBody>
      </p:sp>
    </p:spTree>
    <p:extLst>
      <p:ext uri="{BB962C8B-B14F-4D97-AF65-F5344CB8AC3E}">
        <p14:creationId xmlns:p14="http://schemas.microsoft.com/office/powerpoint/2010/main" val="23521325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5145D-1035-43C1-B811-2A41A28D9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8972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AQUATIC BIOMES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7F46C-CAB0-4EF8-8A3F-0D261B87C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15" y="1012055"/>
            <a:ext cx="10515600" cy="4703270"/>
          </a:xfrm>
        </p:spPr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Fresh water biomes (lakes, ponds and rivers)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Brackish water biomes ( Estuaries / wetlands)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Marine (coral reefs, pelagic zones and abyssal zones</a:t>
            </a:r>
          </a:p>
        </p:txBody>
      </p:sp>
      <p:pic>
        <p:nvPicPr>
          <p:cNvPr id="1026" name="Picture 2" descr="https://media4.picsearch.com/is?Jn1sfgiH0PhSIYTvfz1U6KA4JAjp608ITppP2NiyUbg&amp;height=255">
            <a:extLst>
              <a:ext uri="{FF2B5EF4-FFF2-40B4-BE49-F238E27FC236}">
                <a16:creationId xmlns:a16="http://schemas.microsoft.com/office/drawing/2014/main" id="{8C08256B-6593-406E-B368-BFE8A8A6C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907" y="2494122"/>
            <a:ext cx="6196613" cy="418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374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BE88-9D09-43DE-A68A-7D1A3A0A5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970" y="457200"/>
            <a:ext cx="4044056" cy="732408"/>
          </a:xfrm>
        </p:spPr>
        <p:txBody>
          <a:bodyPr>
            <a:norm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Tundra biome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E64E2-BAA6-407D-8333-9834FAB6F2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15883" y="523784"/>
            <a:ext cx="5645767" cy="5653180"/>
          </a:xfrm>
        </p:spPr>
        <p:txBody>
          <a:bodyPr>
            <a:normAutofit fontScale="92500" lnSpcReduction="1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Treeless plain in the northern parts of Asia, Europe and North America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Winters are long with little daylight and summers are short, with long daylight hours.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is less than 250mm per year. Zone of </a:t>
            </a:r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Permafrost.</a:t>
            </a:r>
          </a:p>
          <a:p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Flora: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willows, birches, mosses, grasses and sedges </a:t>
            </a:r>
          </a:p>
          <a:p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Reindeer, arctic hare, musk ox, lemmings are herbivores. Carnivores are arctic fox, arctic wolf, bobcat and snowy owl and polar bears.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birds like ducks and geese are migratory.</a:t>
            </a:r>
          </a:p>
        </p:txBody>
      </p:sp>
      <p:pic>
        <p:nvPicPr>
          <p:cNvPr id="2052" name="Picture 4" descr="https://media2.picsearch.com/is?IxJAYzWOKkb4kxyzodpWb1RbmzdH2jcRvjLK7mPrIuk&amp;height=268">
            <a:extLst>
              <a:ext uri="{FF2B5EF4-FFF2-40B4-BE49-F238E27FC236}">
                <a16:creationId xmlns:a16="http://schemas.microsoft.com/office/drawing/2014/main" id="{B2AC7A98-677D-4BF0-9797-AC5F6DD1E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48" y="1730104"/>
            <a:ext cx="4293743" cy="337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594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7A7CA-888A-4402-9B9C-A49958499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5273335" y="408374"/>
            <a:ext cx="5033637" cy="532659"/>
          </a:xfrm>
        </p:spPr>
        <p:txBody>
          <a:bodyPr>
            <a:norm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taiga </a:t>
            </a:r>
            <a:r>
              <a:rPr lang="en-IN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boiome</a:t>
            </a:r>
            <a:endParaRPr lang="en-IN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16A0C58-0B8A-40B5-93EF-DCC948BBCF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39" y="1839896"/>
            <a:ext cx="4353953" cy="32558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9BA00F-8F5C-4D5F-BC2C-FEC718C9E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1134" y="861134"/>
            <a:ext cx="7084381" cy="500785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Winters are long and cold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Summer temperature 10°C to 21°C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 380 to 1000 mm annually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 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Coniferous trees such as spruce, fir and pine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Fauna: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Herbivores such as moose, elk deer, reindeer,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squirrel,snow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shoe hare and predatory pine martens, timber wolf, frizzly bear, black bear, bobcat and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wolvorines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92594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14C07-0BA9-4E0B-A437-306021DD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18839"/>
          </a:xfrm>
        </p:spPr>
        <p:txBody>
          <a:bodyPr/>
          <a:lstStyle/>
          <a:p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Algerian" panose="04020705040A02060702" pitchFamily="82" charset="0"/>
              </a:rPr>
              <a:t>grassland</a:t>
            </a: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 biome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E01D5-A035-430A-96CA-1961E9745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025" y="457200"/>
            <a:ext cx="6937622" cy="5659515"/>
          </a:xfrm>
        </p:spPr>
        <p:txBody>
          <a:bodyPr>
            <a:normAutofit fontScale="92500" lnSpcReduction="1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 in temperate and tropical regions.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 hot summer, cold winter high winds and irregular rainfall.</a:t>
            </a:r>
          </a:p>
          <a:p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Flora: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Purple needle grass, wild oats, foxtail, rye grass and buffalo grass.</a:t>
            </a:r>
          </a:p>
          <a:p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Fauna: 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Herbivores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Antelope, bison, wild horse, jack rabbit, ground squirrel and prairie dogs. Indian: Elephant, Gaur, Rhino, Antelope.</a:t>
            </a:r>
          </a:p>
          <a:p>
            <a:pPr marL="0" indent="0">
              <a:buNone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IN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Carnivores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coyotes, foxes, hawks and snakes. 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media1.picsearch.com/is?KT0ptQdXwiF6zUyERXYKog3GhaiFw6HKn85xeeaSW0s&amp;height=255">
            <a:extLst>
              <a:ext uri="{FF2B5EF4-FFF2-40B4-BE49-F238E27FC236}">
                <a16:creationId xmlns:a16="http://schemas.microsoft.com/office/drawing/2014/main" id="{FD02008D-9A17-4DA3-8AFC-DD152089C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06" y="1464816"/>
            <a:ext cx="4345604" cy="32496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966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7A7CA-888A-4402-9B9C-A49958499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5273335" y="408374"/>
            <a:ext cx="5033637" cy="532659"/>
          </a:xfrm>
        </p:spPr>
        <p:txBody>
          <a:bodyPr>
            <a:norm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alpine </a:t>
            </a:r>
            <a:r>
              <a:rPr lang="en-IN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boiome</a:t>
            </a:r>
            <a:endParaRPr lang="en-IN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9BA00F-8F5C-4D5F-BC2C-FEC718C9E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1135" y="941032"/>
            <a:ext cx="7031114" cy="492795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Zone between timberline and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snowzone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 zone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Sub-Snow zone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Meadow zone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Shrub zone</a:t>
            </a: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Timber zone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India alpine zone exist at the height of 3600m above mean sea level.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F1F6D11-43A4-4174-BD10-28496B536C56}"/>
              </a:ext>
            </a:extLst>
          </p:cNvPr>
          <p:cNvSpPr/>
          <p:nvPr/>
        </p:nvSpPr>
        <p:spPr>
          <a:xfrm>
            <a:off x="2237173" y="2290439"/>
            <a:ext cx="310718" cy="328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FB38D82A-CA4E-484B-8C16-4183A236E5E1}"/>
              </a:ext>
            </a:extLst>
          </p:cNvPr>
          <p:cNvSpPr/>
          <p:nvPr/>
        </p:nvSpPr>
        <p:spPr>
          <a:xfrm>
            <a:off x="2237173" y="2880802"/>
            <a:ext cx="310718" cy="328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0A28C256-17D3-4679-A789-3E7EF98B4E8F}"/>
              </a:ext>
            </a:extLst>
          </p:cNvPr>
          <p:cNvSpPr/>
          <p:nvPr/>
        </p:nvSpPr>
        <p:spPr>
          <a:xfrm>
            <a:off x="2237173" y="3395708"/>
            <a:ext cx="310718" cy="328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3D46CCD8-A639-44CB-9E00-DE3DFBA3EA44}"/>
              </a:ext>
            </a:extLst>
          </p:cNvPr>
          <p:cNvSpPr/>
          <p:nvPr/>
        </p:nvSpPr>
        <p:spPr>
          <a:xfrm>
            <a:off x="2214979" y="3953205"/>
            <a:ext cx="310718" cy="328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F1748F-FC5F-4C98-9F51-22E77D81CDDC}"/>
              </a:ext>
            </a:extLst>
          </p:cNvPr>
          <p:cNvSpPr txBox="1"/>
          <p:nvPr/>
        </p:nvSpPr>
        <p:spPr>
          <a:xfrm>
            <a:off x="6613864" y="941031"/>
            <a:ext cx="55130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</a:t>
            </a:r>
            <a:r>
              <a:rPr lang="en-IN" sz="2400" dirty="0"/>
              <a:t>: 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Poor animal distribution. Invertebrate occurs in lakes, streams and ponds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Flora: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Alpine 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Pbacelia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bear grass, bristlecone pine, moss campion, </a:t>
            </a:r>
            <a:r>
              <a:rPr lang="en-I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polylepis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forest, pygmy bitterroot and wild potato.</a:t>
            </a:r>
            <a:endParaRPr lang="en-IN" sz="2400" dirty="0"/>
          </a:p>
        </p:txBody>
      </p:sp>
      <p:pic>
        <p:nvPicPr>
          <p:cNvPr id="1026" name="Picture 2" descr="https://media1.picsearch.com/is?zSGAA05cF5ElgZiJOd621zfLPPbWZmer5nTpvEPSkpI&amp;height=227">
            <a:extLst>
              <a:ext uri="{FF2B5EF4-FFF2-40B4-BE49-F238E27FC236}">
                <a16:creationId xmlns:a16="http://schemas.microsoft.com/office/drawing/2014/main" id="{F6D80CFF-6231-4152-A3AF-F77DB40C2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249" y="3522675"/>
            <a:ext cx="3506679" cy="23343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3860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BFBDB-B86C-4683-A3C0-8B5D00B96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848" y="230820"/>
            <a:ext cx="4678531" cy="497150"/>
          </a:xfrm>
        </p:spPr>
        <p:txBody>
          <a:bodyPr>
            <a:normAutofit/>
          </a:bodyPr>
          <a:lstStyle/>
          <a:p>
            <a:pPr algn="ctr"/>
            <a:r>
              <a:rPr lang="en-IN" sz="2800" dirty="0">
                <a:solidFill>
                  <a:srgbClr val="C00000"/>
                </a:solidFill>
                <a:latin typeface="Georgia" panose="02040502050405020303" pitchFamily="18" charset="0"/>
              </a:rPr>
              <a:t>BIOME </a:t>
            </a:r>
          </a:p>
        </p:txBody>
      </p:sp>
      <p:sp>
        <p:nvSpPr>
          <p:cNvPr id="7" name="AutoShape 2" descr="https://media4.picsearch.com/is?XWu-kkjAGgoW-XNLL5jT42onx9o2PTGsyz_vteBSYw0&amp;height=208">
            <a:extLst>
              <a:ext uri="{FF2B5EF4-FFF2-40B4-BE49-F238E27FC236}">
                <a16:creationId xmlns:a16="http://schemas.microsoft.com/office/drawing/2014/main" id="{46792462-E147-4B89-AD08-D92583F3C351}"/>
              </a:ext>
            </a:extLst>
          </p:cNvPr>
          <p:cNvSpPr>
            <a:spLocks noGrp="1" noChangeAspect="1" noChangeArrowheads="1"/>
          </p:cNvSpPr>
          <p:nvPr>
            <p:ph sz="half" idx="2"/>
          </p:nvPr>
        </p:nvSpPr>
        <p:spPr bwMode="auto">
          <a:xfrm>
            <a:off x="166518" y="1154098"/>
            <a:ext cx="5880765" cy="503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IN" dirty="0"/>
              <a:t>Large regional system characterised by major vegetation type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23462C-328E-412B-9298-0DBB384E60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512" y="142042"/>
            <a:ext cx="5078875" cy="585927"/>
          </a:xfrm>
        </p:spPr>
        <p:txBody>
          <a:bodyPr>
            <a:normAutofit/>
          </a:bodyPr>
          <a:lstStyle/>
          <a:p>
            <a:pPr algn="ctr"/>
            <a:r>
              <a:rPr lang="en-IN" sz="2800" dirty="0">
                <a:solidFill>
                  <a:srgbClr val="C00000"/>
                </a:solidFill>
                <a:latin typeface="Georgia" panose="02040502050405020303" pitchFamily="18" charset="0"/>
              </a:rPr>
              <a:t>ECOSPHERE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71EA96-BFE7-4B94-8D20-A4400923F5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47283" y="1154097"/>
            <a:ext cx="5308105" cy="5035566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All the living organisms of the earth.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929771-FAF2-4248-9414-CFDFAA8FF24E}"/>
              </a:ext>
            </a:extLst>
          </p:cNvPr>
          <p:cNvCxnSpPr>
            <a:cxnSpLocks/>
          </p:cNvCxnSpPr>
          <p:nvPr/>
        </p:nvCxnSpPr>
        <p:spPr>
          <a:xfrm>
            <a:off x="5921406" y="301841"/>
            <a:ext cx="0" cy="64096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D1519EF-0809-48F5-A9F1-BF6A0AABEA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23" y="2403834"/>
            <a:ext cx="5687079" cy="3785827"/>
          </a:xfrm>
          <a:prstGeom prst="rect">
            <a:avLst/>
          </a:prstGeom>
        </p:spPr>
      </p:pic>
      <p:pic>
        <p:nvPicPr>
          <p:cNvPr id="1026" name="Picture 2" descr="https://media1.picsearch.com/is?2p8ru0kaGlVaxGv3T3kYDcnM8840UJzSn3UFW_LNfOE&amp;height=155">
            <a:extLst>
              <a:ext uri="{FF2B5EF4-FFF2-40B4-BE49-F238E27FC236}">
                <a16:creationId xmlns:a16="http://schemas.microsoft.com/office/drawing/2014/main" id="{5D36D6CC-85F1-4633-B67D-51B51149F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283" y="2400319"/>
            <a:ext cx="5818520" cy="378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14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5DAD-1DF7-42D6-A665-E089F0E54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36" y="337351"/>
            <a:ext cx="4070689" cy="843379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Tropical forest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C220D-4C7A-4BB6-B028-419F1467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4963" y="337351"/>
            <a:ext cx="6490425" cy="5523699"/>
          </a:xfrm>
        </p:spPr>
        <p:txBody>
          <a:bodyPr>
            <a:normAutofit fontScale="92500" lnSpcReduction="2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 near the equator between 23.5° north and 23.5° south.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rainy and dry seasons. Winter season absent.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length of day light is 12 hours. Average annual temperature 20°C- 25°C. Annual rainfall more than 2000 mm.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Tree canopy is multi-layered and continuous. 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Fauna: Birds, bats, small mammals and insects.</a:t>
            </a:r>
          </a:p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Flora: Orchids, bromeliads, vines, ferns, mosses and palms.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edia2.picsearch.com/is?r2zYuC6MUDfs12jiu5lDBMamp-lfYijgdZANwp_WakI&amp;height=255">
            <a:extLst>
              <a:ext uri="{FF2B5EF4-FFF2-40B4-BE49-F238E27FC236}">
                <a16:creationId xmlns:a16="http://schemas.microsoft.com/office/drawing/2014/main" id="{6CDCD033-BDE1-436D-B869-6ABB7804A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9" y="1313895"/>
            <a:ext cx="4723617" cy="409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2977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FEB28AC-1FFA-45D5-899C-DA49F5B6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724" y="365125"/>
            <a:ext cx="10608076" cy="753461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Types of Tropical forest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C45EB-3D8D-4FDB-B0E7-C31E885EF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724" y="1482571"/>
            <a:ext cx="10608076" cy="4694392"/>
          </a:xfrm>
        </p:spPr>
        <p:txBody>
          <a:bodyPr/>
          <a:lstStyle/>
          <a:p>
            <a:r>
              <a:rPr lang="en-IN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Evergreen rainforest</a:t>
            </a: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 dry season</a:t>
            </a:r>
          </a:p>
          <a:p>
            <a:r>
              <a:rPr lang="en-IN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Seasonal rainforest</a:t>
            </a: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Short dry period</a:t>
            </a:r>
          </a:p>
          <a:p>
            <a:r>
              <a:rPr lang="en-IN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 evergreen forest</a:t>
            </a: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Longer dry season</a:t>
            </a:r>
          </a:p>
          <a:p>
            <a:r>
              <a:rPr lang="en-IN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Moist deciduous forest (monsoon)</a:t>
            </a: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length of the dry season increases further as rainfall decreases.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266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C82463D-3FB1-4207-A39E-F8BE874DD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53" y="346229"/>
            <a:ext cx="10305278" cy="763480"/>
          </a:xfrm>
        </p:spPr>
        <p:txBody>
          <a:bodyPr>
            <a:normAutofit/>
          </a:bodyPr>
          <a:lstStyle/>
          <a:p>
            <a:pPr algn="ctr"/>
            <a:r>
              <a:rPr lang="en-IN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Temparate</a:t>
            </a: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 forest</a:t>
            </a:r>
            <a:endParaRPr lang="en-IN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AE660B5-2B75-4875-A6D6-28FE5141E6A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7" r="16227"/>
          <a:stretch>
            <a:fillRect/>
          </a:stretch>
        </p:blipFill>
        <p:spPr>
          <a:xfrm>
            <a:off x="8371967" y="2920753"/>
            <a:ext cx="2983421" cy="2940298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565748E-3744-45CF-840C-3F4A0A6F46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53953" y="1189608"/>
            <a:ext cx="10534204" cy="5415377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Occurs in eastern North America, north eastern Asia and western and central Europe.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 defined seasons with distinct winter.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temperature -30°C to 30°C. Rainfall, 750-1500mm.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is fertile enriched with decaying litter.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Canopy is moderately dense and allows light to pass.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Flora: Trees such as oak, hickory, beech, hemlock, maple, 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basswood, cottonwood, elm, willow and herbs.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Fauna: Squirrels, rabbits, skunks, birds, deer, mountain </a:t>
            </a:r>
          </a:p>
          <a:p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lions, bobcat, timber, wolf, fox and black bear.</a:t>
            </a:r>
          </a:p>
        </p:txBody>
      </p:sp>
    </p:spTree>
    <p:extLst>
      <p:ext uri="{BB962C8B-B14F-4D97-AF65-F5344CB8AC3E}">
        <p14:creationId xmlns:p14="http://schemas.microsoft.com/office/powerpoint/2010/main" val="39944739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44BBACC-7CA0-4667-A500-10775B3A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57" y="365125"/>
            <a:ext cx="10581443" cy="700195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Types of </a:t>
            </a:r>
            <a:r>
              <a:rPr lang="en-IN" b="1" dirty="0" err="1">
                <a:solidFill>
                  <a:srgbClr val="FF0000"/>
                </a:solidFill>
                <a:latin typeface="Algerian" panose="04020705040A02060702" pitchFamily="82" charset="0"/>
              </a:rPr>
              <a:t>Temparate</a:t>
            </a:r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 forest</a:t>
            </a:r>
            <a:endParaRPr lang="en-IN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DD95E9C-7958-4D1A-B0EC-2ED097FFF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357" y="1313895"/>
            <a:ext cx="10581443" cy="4863068"/>
          </a:xfrm>
        </p:spPr>
        <p:txBody>
          <a:bodyPr>
            <a:normAutofit/>
          </a:bodyPr>
          <a:lstStyle/>
          <a:p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Moist conifer and evergreen broad-leaved forest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wet winters and dry summers.</a:t>
            </a:r>
          </a:p>
          <a:p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Dry coniferous forest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Low precipitation.</a:t>
            </a:r>
          </a:p>
          <a:p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Mediterranean forests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Precipitation more during winter.</a:t>
            </a:r>
          </a:p>
          <a:p>
            <a:r>
              <a:rPr lang="en-IN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Temparate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coniferous forest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Mild winter and high annual precipitation. (More than 2000 mm)</a:t>
            </a:r>
          </a:p>
          <a:p>
            <a:r>
              <a:rPr lang="en-IN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Temparate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broad leaved rainforest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mild frost free winter, high annual precipitation (more than 1500mm)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024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4E8F4-CA57-41BE-8160-5CF97B93D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21" y="905522"/>
            <a:ext cx="4123955" cy="628096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Desert biome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4DABA-3568-4119-83E3-C64B1713A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rainfall is less than 500mm. Short busts of rain between long rainless periods.</a:t>
            </a:r>
          </a:p>
          <a:p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is course textured, shallow, rocky or gravely. No subsurface water. Sand dunes are common.</a:t>
            </a:r>
          </a:p>
          <a:p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annual temperature 20-25°C. The extreme maximum temperature ranges from 43.5 -49°C.</a:t>
            </a:r>
          </a:p>
          <a:p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Flora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hot deserts: Opuntia, Euphorbia and </a:t>
            </a:r>
            <a:r>
              <a:rPr lang="en-IN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royleana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I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Fauna:</a:t>
            </a:r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Camel can tap available water, capable of storing sufficient water. Animal are nocturnal in habit.  Indian spiny lizard, blackbuck, white footed fox.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media1.picsearch.com/is?eRynCmj7gSCKTQGJYav5mXnQ2xjTq5xMrVkt7EEMhyk&amp;height=253">
            <a:extLst>
              <a:ext uri="{FF2B5EF4-FFF2-40B4-BE49-F238E27FC236}">
                <a16:creationId xmlns:a16="http://schemas.microsoft.com/office/drawing/2014/main" id="{DBA6263D-3B70-4E26-9148-B15C9C11D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1" y="1879191"/>
            <a:ext cx="4627725" cy="343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6018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2C3B93-7944-41F9-B9E4-D52AE2AFF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421" y="118872"/>
            <a:ext cx="5513832" cy="612648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Cold Desert</a:t>
            </a:r>
            <a:endParaRPr lang="en-IN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F78770C-6638-4D2A-A35D-7ED8EB6A6AE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4" r="20164"/>
          <a:stretch>
            <a:fillRect/>
          </a:stretch>
        </p:blipFill>
        <p:spPr>
          <a:xfrm>
            <a:off x="7631147" y="2237173"/>
            <a:ext cx="3724242" cy="3623877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8A002C-F10D-4A4A-8DDC-A00868654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4944" y="1078992"/>
            <a:ext cx="7104888" cy="489204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winter with snowfall and high overall rainfall throughout the winter.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Occur in the Antarctic, Greenland and the Nearctic realm, parts of USA and western Asia and </a:t>
            </a:r>
            <a:r>
              <a:rPr lang="en-I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Ladakh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India.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annual temperature -2°C -4°C. The mean summer temperature ranges from 21- 26°C. Mean annual rainfall, 150-250mm.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is heavy, silty and salty.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Fauna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Jack rabbit, Kangaroo rats, Kangaroo mice, pocket mice, grasshopper mice, antelope and ground squirrel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37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4469FD-7D1E-45FC-9174-3459C3AA4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0296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population</a:t>
            </a:r>
            <a:endParaRPr lang="en-IN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FA7F434-BD76-4D45-977C-E81B4751D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8384"/>
            <a:ext cx="10515600" cy="4898579"/>
          </a:xfrm>
        </p:spPr>
        <p:txBody>
          <a:bodyPr>
            <a:norm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group of organisms of the same species which can interbreed among themselves, and occupy a particular space and function as part of a biotic community.</a:t>
            </a:r>
          </a:p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F12F3074-113E-4DD6-819B-BCF78ED4A3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0586180"/>
              </p:ext>
            </p:extLst>
          </p:nvPr>
        </p:nvGraphicFramePr>
        <p:xfrm>
          <a:off x="1562470" y="2006928"/>
          <a:ext cx="8020482" cy="4686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85521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25E3A-ABFB-4E40-99E7-A8E973E86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929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population density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A0FC9-D4E5-49D9-9AB9-FD558B690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9507"/>
            <a:ext cx="10515600" cy="4907456"/>
          </a:xfrm>
        </p:spPr>
        <p:txBody>
          <a:bodyPr/>
          <a:lstStyle/>
          <a:p>
            <a:r>
              <a:rPr lang="en-IN" sz="3200" dirty="0"/>
              <a:t>The size of the population in relation to unit of space and time</a:t>
            </a:r>
          </a:p>
          <a:p>
            <a:r>
              <a:rPr lang="en-IN" sz="3200" dirty="0"/>
              <a:t>Total number of that species within a natural habitat.</a:t>
            </a:r>
          </a:p>
          <a:p>
            <a:r>
              <a:rPr lang="en-IN" sz="3200" dirty="0"/>
              <a:t>The size of the population can be measured in</a:t>
            </a:r>
          </a:p>
          <a:p>
            <a:pPr lvl="1"/>
            <a:r>
              <a:rPr lang="en-IN" sz="3200" b="1" dirty="0">
                <a:solidFill>
                  <a:srgbClr val="FF0000"/>
                </a:solidFill>
              </a:rPr>
              <a:t>Abundance</a:t>
            </a:r>
            <a:r>
              <a:rPr lang="en-IN" sz="3200" dirty="0"/>
              <a:t> : Absolute number in a population</a:t>
            </a:r>
          </a:p>
          <a:p>
            <a:pPr lvl="1"/>
            <a:r>
              <a:rPr lang="en-IN" sz="3200" b="1" dirty="0">
                <a:solidFill>
                  <a:srgbClr val="FF0000"/>
                </a:solidFill>
              </a:rPr>
              <a:t>Numerical density</a:t>
            </a:r>
            <a:r>
              <a:rPr lang="en-IN" sz="3200" dirty="0"/>
              <a:t>: Number of individual per unit area.</a:t>
            </a:r>
          </a:p>
          <a:p>
            <a:pPr lvl="1"/>
            <a:r>
              <a:rPr lang="en-IN" sz="3200" b="1" dirty="0">
                <a:solidFill>
                  <a:srgbClr val="FF0000"/>
                </a:solidFill>
              </a:rPr>
              <a:t>Biomass density</a:t>
            </a:r>
            <a:r>
              <a:rPr lang="en-IN" sz="3200" dirty="0"/>
              <a:t>: Biomass per unit area.</a:t>
            </a:r>
          </a:p>
          <a:p>
            <a:pPr lvl="1"/>
            <a:r>
              <a:rPr lang="en-IN" sz="3200" b="1" dirty="0">
                <a:solidFill>
                  <a:srgbClr val="FF0000"/>
                </a:solidFill>
              </a:rPr>
              <a:t>Ecological density</a:t>
            </a:r>
            <a:r>
              <a:rPr lang="en-IN" sz="3200" dirty="0"/>
              <a:t>: Actual area of habitat available to the species.</a:t>
            </a:r>
          </a:p>
          <a:p>
            <a:pPr marL="457200" lvl="1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808690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85373-4703-41B3-89D5-34221A06F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2339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  <a:latin typeface="Algerian" panose="04020705040A02060702" pitchFamily="82" charset="0"/>
              </a:rPr>
              <a:t>natality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01409-8A37-45B5-ABAB-E06E2EDE8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948" y="932154"/>
            <a:ext cx="10866268" cy="5601811"/>
          </a:xfrm>
        </p:spPr>
        <p:txBody>
          <a:bodyPr>
            <a:normAutofit lnSpcReduction="10000"/>
          </a:bodyPr>
          <a:lstStyle/>
          <a:p>
            <a:r>
              <a:rPr lang="en-IN" dirty="0"/>
              <a:t>Population increases by natality.</a:t>
            </a:r>
          </a:p>
          <a:p>
            <a:r>
              <a:rPr lang="en-IN" dirty="0"/>
              <a:t>Production of new individuals in the population by birth, hatching, germination. </a:t>
            </a:r>
            <a:r>
              <a:rPr lang="en-IN" b="1" dirty="0">
                <a:solidFill>
                  <a:srgbClr val="002060"/>
                </a:solidFill>
              </a:rPr>
              <a:t>Fertility</a:t>
            </a:r>
            <a:r>
              <a:rPr lang="en-IN" dirty="0"/>
              <a:t> and </a:t>
            </a:r>
            <a:r>
              <a:rPr lang="en-IN" b="1" dirty="0">
                <a:solidFill>
                  <a:srgbClr val="002060"/>
                </a:solidFill>
              </a:rPr>
              <a:t>Fecundity</a:t>
            </a:r>
            <a:r>
              <a:rPr lang="en-IN" dirty="0"/>
              <a:t> determines natality.</a:t>
            </a:r>
          </a:p>
          <a:p>
            <a:pPr marL="0" indent="0">
              <a:buNone/>
            </a:pPr>
            <a:r>
              <a:rPr lang="en-IN" dirty="0"/>
              <a:t>          </a:t>
            </a:r>
            <a:r>
              <a:rPr lang="en-IN" dirty="0">
                <a:latin typeface="Bahnschrift SemiBold" panose="020B0502040204020203" pitchFamily="34" charset="0"/>
              </a:rPr>
              <a:t>Birth rate (b) = number of births per unit time</a:t>
            </a:r>
          </a:p>
          <a:p>
            <a:pPr marL="457200" lvl="1" indent="0">
              <a:buNone/>
            </a:pPr>
            <a:r>
              <a:rPr lang="en-IN" sz="2800" dirty="0">
                <a:latin typeface="Bahnschrift SemiBold" panose="020B0502040204020203" pitchFamily="34" charset="0"/>
              </a:rPr>
              <a:t>			     average population</a:t>
            </a:r>
          </a:p>
          <a:p>
            <a:pPr marL="457200" lvl="1" indent="0">
              <a:buNone/>
            </a:pPr>
            <a:endParaRPr lang="en-IN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IN" sz="2800" dirty="0"/>
              <a:t>Population decline factor. Loss of individuals in unit time.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IN" sz="2800" dirty="0"/>
              <a:t>Specific mortality: The number of deaths in original population after a lapse of period.</a:t>
            </a:r>
          </a:p>
          <a:p>
            <a:pPr marL="0" indent="0">
              <a:buNone/>
            </a:pPr>
            <a:r>
              <a:rPr lang="en-IN" sz="2800" dirty="0"/>
              <a:t>     </a:t>
            </a:r>
            <a:r>
              <a:rPr lang="en-IN" dirty="0">
                <a:latin typeface="Bahnschrift SemiBold" panose="020B0502040204020203" pitchFamily="34" charset="0"/>
              </a:rPr>
              <a:t>Death rate (d) = number of deaths per unit time</a:t>
            </a:r>
          </a:p>
          <a:p>
            <a:pPr marL="457200" lvl="1" indent="0">
              <a:buNone/>
            </a:pPr>
            <a:r>
              <a:rPr lang="en-IN" sz="2800" dirty="0">
                <a:latin typeface="Bahnschrift SemiBold" panose="020B0502040204020203" pitchFamily="34" charset="0"/>
              </a:rPr>
              <a:t>			     average population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IN" sz="2800" dirty="0"/>
              <a:t>Population density increases mortality, natural calamities, predation, and desertion by parents.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7C405CD-F7D5-499F-8504-CDA37BA53810}"/>
              </a:ext>
            </a:extLst>
          </p:cNvPr>
          <p:cNvCxnSpPr/>
          <p:nvPr/>
        </p:nvCxnSpPr>
        <p:spPr>
          <a:xfrm>
            <a:off x="3447796" y="2618915"/>
            <a:ext cx="5234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0E9DB6C-A65B-4D41-B407-270608B46025}"/>
              </a:ext>
            </a:extLst>
          </p:cNvPr>
          <p:cNvSpPr txBox="1"/>
          <p:nvPr/>
        </p:nvSpPr>
        <p:spPr>
          <a:xfrm>
            <a:off x="5012924" y="3185227"/>
            <a:ext cx="2166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FF0000"/>
                </a:solidFill>
                <a:latin typeface="Algerian" panose="04020705040A02060702" pitchFamily="82" charset="0"/>
              </a:rPr>
              <a:t>mortality</a:t>
            </a:r>
            <a:endParaRPr lang="en-IN" sz="24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F37B91-1F6A-464E-8120-99B04FE55E84}"/>
              </a:ext>
            </a:extLst>
          </p:cNvPr>
          <p:cNvCxnSpPr/>
          <p:nvPr/>
        </p:nvCxnSpPr>
        <p:spPr>
          <a:xfrm>
            <a:off x="3447796" y="5008492"/>
            <a:ext cx="5234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9411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528-BB34-4285-8267-A5CE4539E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0094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population dispersion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477BB-DD09-4C59-B4FC-1F790CC58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47" y="1225118"/>
            <a:ext cx="10616953" cy="4951845"/>
          </a:xfrm>
        </p:spPr>
        <p:txBody>
          <a:bodyPr/>
          <a:lstStyle/>
          <a:p>
            <a:r>
              <a:rPr lang="en-IN" dirty="0"/>
              <a:t>Populations have tendency to disperse in all direction, until some barriers are reached.</a:t>
            </a:r>
          </a:p>
          <a:p>
            <a:r>
              <a:rPr lang="en-IN" b="1" dirty="0">
                <a:solidFill>
                  <a:srgbClr val="C00000"/>
                </a:solidFill>
              </a:rPr>
              <a:t>MIGRATION</a:t>
            </a:r>
            <a:r>
              <a:rPr lang="en-IN" dirty="0"/>
              <a:t>: Mass population movement </a:t>
            </a:r>
          </a:p>
          <a:p>
            <a:pPr marL="0" indent="0">
              <a:buNone/>
            </a:pPr>
            <a:r>
              <a:rPr lang="en-IN" dirty="0"/>
              <a:t>    (Migration of </a:t>
            </a:r>
            <a:r>
              <a:rPr lang="en-IN" dirty="0" err="1"/>
              <a:t>siberian</a:t>
            </a:r>
            <a:r>
              <a:rPr lang="en-IN" dirty="0"/>
              <a:t> crane to </a:t>
            </a:r>
            <a:r>
              <a:rPr lang="en-IN" dirty="0" err="1"/>
              <a:t>Vedanthangal</a:t>
            </a:r>
            <a:r>
              <a:rPr lang="en-IN" dirty="0"/>
              <a:t>)</a:t>
            </a:r>
          </a:p>
          <a:p>
            <a:r>
              <a:rPr lang="en-IN" b="1" dirty="0">
                <a:solidFill>
                  <a:srgbClr val="C00000"/>
                </a:solidFill>
              </a:rPr>
              <a:t>EMIGRATION</a:t>
            </a:r>
            <a:r>
              <a:rPr lang="en-IN" dirty="0"/>
              <a:t>: Occurs during overcrowding, to </a:t>
            </a:r>
          </a:p>
          <a:p>
            <a:pPr marL="0" indent="0">
              <a:buNone/>
            </a:pPr>
            <a:r>
              <a:rPr lang="en-IN" dirty="0"/>
              <a:t>     avoid over exploitation and to find new areas.</a:t>
            </a:r>
          </a:p>
          <a:p>
            <a:r>
              <a:rPr lang="en-IN" b="1" dirty="0">
                <a:solidFill>
                  <a:srgbClr val="C00000"/>
                </a:solidFill>
              </a:rPr>
              <a:t>IMMIGRATION:</a:t>
            </a:r>
            <a:r>
              <a:rPr lang="en-IN" dirty="0"/>
              <a:t> If the population increases beyond the </a:t>
            </a:r>
            <a:r>
              <a:rPr lang="en-IN" dirty="0">
                <a:solidFill>
                  <a:srgbClr val="C00000"/>
                </a:solidFill>
              </a:rPr>
              <a:t>carrying capacity</a:t>
            </a:r>
            <a:r>
              <a:rPr lang="en-IN" dirty="0"/>
              <a:t>, it can result in increased mortality or decreased reproductive capacity.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4F59C9-A8D5-4FD0-843F-1D88BFFCB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270" y="1660038"/>
            <a:ext cx="3829728" cy="216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68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91E2A2B-3F08-4516-9F52-C4367A1DA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57" y="365126"/>
            <a:ext cx="10581443" cy="1064180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0070C0"/>
                </a:solidFill>
                <a:latin typeface="Georgia" panose="02040502050405020303" pitchFamily="18" charset="0"/>
              </a:rPr>
              <a:t>ORGANISMS AND ENVIRONMENT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0F84E9F-A6D7-4084-BF17-6D444CD2B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888" y="1242874"/>
            <a:ext cx="10474911" cy="4934089"/>
          </a:xfrm>
        </p:spPr>
        <p:txBody>
          <a:bodyPr>
            <a:normAutofit/>
          </a:bodyPr>
          <a:lstStyle/>
          <a:p>
            <a:r>
              <a:rPr lang="en-IN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Different conditions in which organism lives.</a:t>
            </a:r>
          </a:p>
          <a:p>
            <a:r>
              <a:rPr lang="en-IN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Abiotic factors </a:t>
            </a:r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Light, temperature, salinity, pressure, water etc.</a:t>
            </a:r>
          </a:p>
          <a:p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factors determine growth, distribution, number, behaviour and reproduction of an organism.</a:t>
            </a:r>
          </a:p>
        </p:txBody>
      </p:sp>
    </p:spTree>
    <p:extLst>
      <p:ext uri="{BB962C8B-B14F-4D97-AF65-F5344CB8AC3E}">
        <p14:creationId xmlns:p14="http://schemas.microsoft.com/office/powerpoint/2010/main" val="40091065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5EB5A-A568-4A08-9E20-799CE194E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61386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Age distribution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809B0D2-70DC-4112-AEBA-8807B99F8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5319" y="1198485"/>
            <a:ext cx="5140171" cy="466256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/>
              <a:t>The proportion of the three major age groups is its age distribution attribute.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/>
              <a:t>Rapidly growing population will have larger proportion of young individuals.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/>
              <a:t>Stable population will have an even distribution of various age groups.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/>
              <a:t>Declining population tend to have a larger proportion of older individuals.</a:t>
            </a:r>
          </a:p>
        </p:txBody>
      </p:sp>
      <p:pic>
        <p:nvPicPr>
          <p:cNvPr id="9" name="Picture 8" descr="Age Distributions.jpg">
            <a:extLst>
              <a:ext uri="{FF2B5EF4-FFF2-40B4-BE49-F238E27FC236}">
                <a16:creationId xmlns:a16="http://schemas.microsoft.com/office/drawing/2014/main" id="{CE9C0FD4-7BC8-43AC-BCFC-EC6493F460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18555" y="987426"/>
            <a:ext cx="4936833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1624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F5E1-0A64-4FED-835C-C894FB252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729" y="303085"/>
            <a:ext cx="6001304" cy="532660"/>
          </a:xfrm>
        </p:spPr>
        <p:txBody>
          <a:bodyPr/>
          <a:lstStyle/>
          <a:p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Growth curves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59562D-1BF7-4581-89BE-AE393FDD6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12202" y="914402"/>
            <a:ext cx="7261934" cy="5486398"/>
          </a:xfrm>
        </p:spPr>
        <p:txBody>
          <a:bodyPr>
            <a:normAutofit/>
          </a:bodyPr>
          <a:lstStyle/>
          <a:p>
            <a:r>
              <a:rPr lang="en-IN" sz="2800" b="1" u="sng" dirty="0">
                <a:solidFill>
                  <a:srgbClr val="002060"/>
                </a:solidFill>
              </a:rPr>
              <a:t>J SHAPED GROWTH FORM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IN" sz="2800" dirty="0"/>
              <a:t>When a population increases rapidly in an exponential proportion and then stops abruptly, they exhibit J shaped growth form.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IN" sz="2800" dirty="0"/>
              <a:t>Example : Many insects flourish in rainy season and disappear at the end of the season.</a:t>
            </a:r>
          </a:p>
          <a:p>
            <a:r>
              <a:rPr lang="en-IN" sz="2800" b="1" u="sng" dirty="0">
                <a:solidFill>
                  <a:srgbClr val="002060"/>
                </a:solidFill>
              </a:rPr>
              <a:t>S- SHAPED GROWTH FORM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2800" dirty="0"/>
              <a:t>Population increases slowly at first then more rapidly and gradually slow down due environmental resistance.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IN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858B03-B851-4CA0-A199-3C9010A6D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06" y="1604376"/>
            <a:ext cx="4279096" cy="374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04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0CD681-FE80-43E2-B923-481A8C7F7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5807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Population regulation</a:t>
            </a:r>
            <a:endParaRPr lang="en-IN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09AB5D-6E49-49CF-9195-94AAB9992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751"/>
            <a:ext cx="10515600" cy="4925212"/>
          </a:xfrm>
        </p:spPr>
        <p:txBody>
          <a:bodyPr/>
          <a:lstStyle/>
          <a:p>
            <a:r>
              <a:rPr lang="en-IN" dirty="0"/>
              <a:t>Population does not increase indefinitely. </a:t>
            </a:r>
          </a:p>
          <a:p>
            <a:r>
              <a:rPr lang="en-IN" dirty="0"/>
              <a:t>Once the </a:t>
            </a:r>
            <a:r>
              <a:rPr lang="en-IN" b="1" dirty="0"/>
              <a:t>carrying capacity </a:t>
            </a:r>
            <a:r>
              <a:rPr lang="en-IN" dirty="0"/>
              <a:t>is reached population numbers remains static or fluctuate.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b="1" dirty="0">
                <a:solidFill>
                  <a:srgbClr val="7030A0"/>
                </a:solidFill>
              </a:rPr>
              <a:t>DENSITY INDEPENDENT (EXTRINSIC) FACTORS</a:t>
            </a:r>
          </a:p>
          <a:p>
            <a:pPr marL="457200" lvl="1" indent="0">
              <a:buNone/>
            </a:pPr>
            <a:r>
              <a:rPr lang="en-IN" sz="2800" dirty="0"/>
              <a:t>Availability of space, shelter, weather, food</a:t>
            </a:r>
          </a:p>
          <a:p>
            <a:pPr marL="457200" lvl="1" indent="0">
              <a:buNone/>
            </a:pPr>
            <a:endParaRPr lang="en-IN" dirty="0"/>
          </a:p>
          <a:p>
            <a:pPr>
              <a:buFont typeface="Wingdings" panose="05000000000000000000" pitchFamily="2" charset="2"/>
              <a:buChar char="q"/>
            </a:pPr>
            <a:r>
              <a:rPr lang="en-IN" b="1" dirty="0">
                <a:solidFill>
                  <a:srgbClr val="7030A0"/>
                </a:solidFill>
              </a:rPr>
              <a:t>DENSITY DEPENDENT (INTRINSIC) FACTORS</a:t>
            </a:r>
          </a:p>
          <a:p>
            <a:pPr marL="0" indent="0">
              <a:buNone/>
            </a:pPr>
            <a:r>
              <a:rPr lang="en-IN" b="1" dirty="0">
                <a:solidFill>
                  <a:srgbClr val="7030A0"/>
                </a:solidFill>
              </a:rPr>
              <a:t>    </a:t>
            </a:r>
            <a:r>
              <a:rPr lang="en-IN" dirty="0"/>
              <a:t>  Competition, predation emigration, immigration and diseases.</a:t>
            </a:r>
            <a:endParaRPr lang="en-IN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4422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E825A-B733-4AF7-8073-2DD90B331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57" y="365126"/>
            <a:ext cx="10581443" cy="620296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Algerian" panose="04020705040A02060702" pitchFamily="82" charset="0"/>
              </a:rPr>
              <a:t>Population interaction</a:t>
            </a:r>
            <a:endParaRPr lang="en-IN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9732D04-C380-457E-976C-33E5807179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019207"/>
              </p:ext>
            </p:extLst>
          </p:nvPr>
        </p:nvGraphicFramePr>
        <p:xfrm>
          <a:off x="1047566" y="1225119"/>
          <a:ext cx="9632270" cy="5166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1961">
                  <a:extLst>
                    <a:ext uri="{9D8B030D-6E8A-4147-A177-3AD203B41FA5}">
                      <a16:colId xmlns:a16="http://schemas.microsoft.com/office/drawing/2014/main" val="1201807431"/>
                    </a:ext>
                  </a:extLst>
                </a:gridCol>
                <a:gridCol w="3503485">
                  <a:extLst>
                    <a:ext uri="{9D8B030D-6E8A-4147-A177-3AD203B41FA5}">
                      <a16:colId xmlns:a16="http://schemas.microsoft.com/office/drawing/2014/main" val="1449040388"/>
                    </a:ext>
                  </a:extLst>
                </a:gridCol>
                <a:gridCol w="1383521">
                  <a:extLst>
                    <a:ext uri="{9D8B030D-6E8A-4147-A177-3AD203B41FA5}">
                      <a16:colId xmlns:a16="http://schemas.microsoft.com/office/drawing/2014/main" val="2063418398"/>
                    </a:ext>
                  </a:extLst>
                </a:gridCol>
                <a:gridCol w="1383521">
                  <a:extLst>
                    <a:ext uri="{9D8B030D-6E8A-4147-A177-3AD203B41FA5}">
                      <a16:colId xmlns:a16="http://schemas.microsoft.com/office/drawing/2014/main" val="2765584230"/>
                    </a:ext>
                  </a:extLst>
                </a:gridCol>
                <a:gridCol w="2529782">
                  <a:extLst>
                    <a:ext uri="{9D8B030D-6E8A-4147-A177-3AD203B41FA5}">
                      <a16:colId xmlns:a16="http://schemas.microsoft.com/office/drawing/2014/main" val="3509238107"/>
                    </a:ext>
                  </a:extLst>
                </a:gridCol>
              </a:tblGrid>
              <a:tr h="5361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SN. NO.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TYPES OF INTERATION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SPECIES</a:t>
                      </a:r>
                      <a:endParaRPr lang="en-IN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SPECIES</a:t>
                      </a:r>
                      <a:endParaRPr lang="en-IN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GENERAL NATUE OF INTERACTION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1797586581"/>
                  </a:ext>
                </a:extLst>
              </a:tr>
              <a:tr h="731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Mutualism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Interaction favorable to both and obligatory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3653618453"/>
                  </a:ext>
                </a:extLst>
              </a:tr>
              <a:tr h="12185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Commensalism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Population 1, the commensal benefits, while 2 the host is not affected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2638828529"/>
                  </a:ext>
                </a:extLst>
              </a:tr>
              <a:tr h="7311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Competition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Direct inhibition of each species by the other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1663574558"/>
                  </a:ext>
                </a:extLst>
              </a:tr>
              <a:tr h="9749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Parasitism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Population 1, the parasite, generally smaller than 2. The host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2010701387"/>
                  </a:ext>
                </a:extLst>
              </a:tr>
              <a:tr h="9748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Predation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Population 1, the predator, generally larger than 2, the prey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67" marR="67567" marT="0" marB="0"/>
                </a:tc>
                <a:extLst>
                  <a:ext uri="{0D108BD9-81ED-4DB2-BD59-A6C34878D82A}">
                    <a16:rowId xmlns:a16="http://schemas.microsoft.com/office/drawing/2014/main" val="2292736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301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195B356-C57B-47E9-B402-46227D87D2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3661988"/>
              </p:ext>
            </p:extLst>
          </p:nvPr>
        </p:nvGraphicFramePr>
        <p:xfrm>
          <a:off x="914399" y="499621"/>
          <a:ext cx="6023729" cy="6249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Brace 2">
            <a:extLst>
              <a:ext uri="{FF2B5EF4-FFF2-40B4-BE49-F238E27FC236}">
                <a16:creationId xmlns:a16="http://schemas.microsoft.com/office/drawing/2014/main" id="{0A8EC567-3EFE-4239-A9E8-374AA7E191B8}"/>
              </a:ext>
            </a:extLst>
          </p:cNvPr>
          <p:cNvSpPr/>
          <p:nvPr/>
        </p:nvSpPr>
        <p:spPr>
          <a:xfrm>
            <a:off x="6608190" y="560895"/>
            <a:ext cx="1272618" cy="6127422"/>
          </a:xfrm>
          <a:prstGeom prst="rightBrace">
            <a:avLst/>
          </a:prstGeom>
          <a:ln w="57150">
            <a:solidFill>
              <a:schemeClr val="accent6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26D6AB-03F4-4B10-902D-D9B6446096E0}"/>
              </a:ext>
            </a:extLst>
          </p:cNvPr>
          <p:cNvSpPr txBox="1"/>
          <p:nvPr/>
        </p:nvSpPr>
        <p:spPr>
          <a:xfrm>
            <a:off x="8088198" y="2931736"/>
            <a:ext cx="38272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solidFill>
                  <a:srgbClr val="C00000"/>
                </a:solidFill>
                <a:latin typeface="Algerian" panose="04020705040A02060702" pitchFamily="82" charset="0"/>
              </a:rPr>
              <a:t>GEOGRAPHICAL RANGE OF A SPECIES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916A02-B9C4-442F-95E7-673FE74F42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3209" y="4430598"/>
            <a:ext cx="1251347" cy="110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1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E3F79-E5FB-4A60-99F2-5781C516A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76416"/>
          </a:xfrm>
        </p:spPr>
        <p:txBody>
          <a:bodyPr/>
          <a:lstStyle/>
          <a:p>
            <a:r>
              <a:rPr lang="en-IN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Organisms in a habitat interact with each other can be a part of a tropic level to form </a:t>
            </a:r>
            <a:r>
              <a:rPr lang="en-I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 chain or food web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8557003-D659-48E5-A85A-20660344F7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653" y="2262434"/>
            <a:ext cx="10795098" cy="451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476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F26E-0DFD-4ED1-AFB9-3F605992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814" y="254524"/>
            <a:ext cx="10627937" cy="1071039"/>
          </a:xfrm>
        </p:spPr>
        <p:txBody>
          <a:bodyPr/>
          <a:lstStyle/>
          <a:p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Water </a:t>
            </a:r>
            <a:r>
              <a:rPr lang="en-IN" b="1" dirty="0" err="1">
                <a:solidFill>
                  <a:srgbClr val="C00000"/>
                </a:solidFill>
                <a:latin typeface="Algerian" panose="04020705040A02060702" pitchFamily="82" charset="0"/>
              </a:rPr>
              <a:t>concervation</a:t>
            </a:r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 in camel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9E339B5-AFE0-4D6E-A2E1-2DA6689489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6631" y="948486"/>
            <a:ext cx="9072945" cy="522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5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98DE4-39B9-4C58-B5B4-6B13A2B19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12" y="365126"/>
            <a:ext cx="10505388" cy="822652"/>
          </a:xfrm>
        </p:spPr>
        <p:txBody>
          <a:bodyPr/>
          <a:lstStyle/>
          <a:p>
            <a:r>
              <a:rPr lang="en-IN" b="1" dirty="0">
                <a:solidFill>
                  <a:srgbClr val="C00000"/>
                </a:solidFill>
                <a:latin typeface="Algerian" panose="04020705040A02060702" pitchFamily="82" charset="0"/>
              </a:rPr>
              <a:t>Homeostasis in marine fish</a:t>
            </a:r>
            <a:endParaRPr lang="en-IN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D27AEE1-CCE3-4057-BD29-600C9EE5B7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8700" y="1835051"/>
            <a:ext cx="7531161" cy="437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09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C717C-4493-438E-93D2-7E401E674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rgbClr val="C00000"/>
                </a:solidFill>
                <a:latin typeface="Algerian" panose="04020705040A02060702" pitchFamily="82" charset="0"/>
              </a:rPr>
              <a:t>Homeostasis in fresh water fish</a:t>
            </a:r>
            <a:endParaRPr lang="en-IN" sz="3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A3F6E8-4A31-42CC-9261-01F334A28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9117" y="1690688"/>
            <a:ext cx="8148672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2234</Words>
  <Application>Microsoft Office PowerPoint</Application>
  <PresentationFormat>Widescreen</PresentationFormat>
  <Paragraphs>294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Algerian</vt:lpstr>
      <vt:lpstr>Arial</vt:lpstr>
      <vt:lpstr>Arial Black</vt:lpstr>
      <vt:lpstr>Bahnschrift SemiBold</vt:lpstr>
      <vt:lpstr>Calibri</vt:lpstr>
      <vt:lpstr>Calibri Light</vt:lpstr>
      <vt:lpstr>Georgia</vt:lpstr>
      <vt:lpstr>Times New Roman</vt:lpstr>
      <vt:lpstr>Wingdings</vt:lpstr>
      <vt:lpstr>Office Theme</vt:lpstr>
      <vt:lpstr>ORGANISMS AND POPULATION</vt:lpstr>
      <vt:lpstr>COMMUNITY </vt:lpstr>
      <vt:lpstr>PowerPoint Presentation</vt:lpstr>
      <vt:lpstr>ORGANISMS AND ENVIRONMENT</vt:lpstr>
      <vt:lpstr>PowerPoint Presentation</vt:lpstr>
      <vt:lpstr>Organisms in a habitat interact with each other can be a part of a tropic level to form food chain or food web</vt:lpstr>
      <vt:lpstr>Water concervation in camel</vt:lpstr>
      <vt:lpstr>Homeostasis in marine fish</vt:lpstr>
      <vt:lpstr>Homeostasis in fresh water fish</vt:lpstr>
      <vt:lpstr>PowerPoint Presentation</vt:lpstr>
      <vt:lpstr>Ecological niche - example</vt:lpstr>
      <vt:lpstr>Ecological niche - example</vt:lpstr>
      <vt:lpstr>PowerPoint Presentation</vt:lpstr>
      <vt:lpstr>TEMPARATURE</vt:lpstr>
      <vt:lpstr>BERGMAN’S RULE</vt:lpstr>
      <vt:lpstr>aLLEN’S RULE</vt:lpstr>
      <vt:lpstr>JORDON’S RULE</vt:lpstr>
      <vt:lpstr> ADAPTATIONS TO TEMPARATURE </vt:lpstr>
      <vt:lpstr>LIGHT</vt:lpstr>
      <vt:lpstr>Water - properties</vt:lpstr>
      <vt:lpstr>soil</vt:lpstr>
      <vt:lpstr>WIND</vt:lpstr>
      <vt:lpstr>altitude</vt:lpstr>
      <vt:lpstr>biomes</vt:lpstr>
      <vt:lpstr>AQUATIC BIOMES</vt:lpstr>
      <vt:lpstr>Tundra biome</vt:lpstr>
      <vt:lpstr>taiga boiome</vt:lpstr>
      <vt:lpstr>grassland biome</vt:lpstr>
      <vt:lpstr>alpine boiome</vt:lpstr>
      <vt:lpstr>Tropical forest</vt:lpstr>
      <vt:lpstr>Types of Tropical forest</vt:lpstr>
      <vt:lpstr>Temparate forest</vt:lpstr>
      <vt:lpstr>Types of Temparate forest</vt:lpstr>
      <vt:lpstr>Desert biome</vt:lpstr>
      <vt:lpstr>Cold Desert</vt:lpstr>
      <vt:lpstr>population</vt:lpstr>
      <vt:lpstr>population density</vt:lpstr>
      <vt:lpstr>natality</vt:lpstr>
      <vt:lpstr>population dispersion</vt:lpstr>
      <vt:lpstr>Age distribution</vt:lpstr>
      <vt:lpstr>Growth curves</vt:lpstr>
      <vt:lpstr>Population regulation</vt:lpstr>
      <vt:lpstr>Population interaction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ORGANISMS AND POPULATION</dc:title>
  <dc:creator>senthil vel</dc:creator>
  <cp:lastModifiedBy>senthil vel</cp:lastModifiedBy>
  <cp:revision>82</cp:revision>
  <dcterms:created xsi:type="dcterms:W3CDTF">2019-06-04T14:24:09Z</dcterms:created>
  <dcterms:modified xsi:type="dcterms:W3CDTF">2019-06-10T00:35:07Z</dcterms:modified>
</cp:coreProperties>
</file>